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91"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9" r:id="rId37"/>
    <p:sldId id="290" r:id="rId38"/>
  </p:sldIdLst>
  <p:sldSz cx="12192000" cy="6858000"/>
  <p:notesSz cx="6858000" cy="9144000"/>
  <p:custDataLst>
    <p:tags r:id="rId4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916" userDrawn="1">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autoAdjust="0"/>
    <p:restoredTop sz="94637" autoAdjust="0"/>
  </p:normalViewPr>
  <p:slideViewPr>
    <p:cSldViewPr snapToGrid="0" showGuides="1">
      <p:cViewPr>
        <p:scale>
          <a:sx n="87" d="100"/>
          <a:sy n="87" d="100"/>
        </p:scale>
        <p:origin x="63" y="135"/>
      </p:cViewPr>
      <p:guideLst>
        <p:guide orient="horz" pos="1620"/>
        <p:guide pos="2916"/>
      </p:guideLst>
    </p:cSldViewPr>
  </p:slideViewPr>
  <p:outlineViewPr>
    <p:cViewPr>
      <p:scale>
        <a:sx n="33" d="100"/>
        <a:sy n="33" d="100"/>
      </p:scale>
      <p:origin x="0" y="-43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3" Type="http://schemas.openxmlformats.org/officeDocument/2006/relationships/tags" Target="tags/tag6.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lvl1pPr>
          </a:lstStyle>
          <a:p>
            <a:pPr indent="0" algn="l">
              <a:lnSpc>
                <a:spcPct val="100000"/>
              </a:lnSpc>
            </a:pPr>
            <a:r>
              <a:rPr lang="en-US" sz="1200" b="0" i="0" u="none" strike="noStrike">
                <a:solidFill>
                  <a:srgbClr val="000000"/>
                </a:solidFill>
                <a:latin typeface="宋体" panose="02010600030101010101" pitchFamily="2" charset="-122"/>
              </a:rPr>
              <a:t>单击此处添加文本</a:t>
            </a:r>
            <a:endParaRPr lang="en-US" sz="1200" b="0" i="0" u="none" strike="noStrike">
              <a:solidFill>
                <a:srgbClr val="000000"/>
              </a:solidFill>
              <a:latin typeface="宋体" panose="02010600030101010101" pitchFamily="2" charset="-122"/>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除了最后一个分片，其他分片一定是</a:t>
            </a:r>
            <a:r>
              <a:rPr lang="en-US" altLang="zh-CN"/>
              <a:t>8B</a:t>
            </a:r>
            <a:r>
              <a:rPr lang="zh-CN" altLang="en-US"/>
              <a:t>的</a:t>
            </a:r>
            <a:r>
              <a:rPr lang="zh-CN" altLang="en-US"/>
              <a:t>整数倍</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xfrm>
            <a:off x="2290763" y="512763"/>
            <a:ext cx="4562475" cy="2566987"/>
          </a:xfrm>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原本应该显示IP地址的地方出现了“请求超时”字样，这是因为该路由接口禁用了对tracert数据包的响应</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solidFill>
                  <a:srgbClr val="000000">
                    <a:alpha val="100000"/>
                  </a:srgbClr>
                </a:solidFill>
              </a:defRPr>
            </a:lvl1pPr>
          </a:lstStyle>
          <a:p>
            <a:pPr indent="0" algn="l">
              <a:lnSpc>
                <a:spcPct val="100000"/>
              </a:lnSpc>
            </a:pPr>
            <a:r>
              <a:rPr lang="en-US" sz="1200" b="0" i="0" u="none" strike="noStrike">
                <a:solidFill>
                  <a:srgbClr val="000000"/>
                </a:solidFill>
              </a:rPr>
              <a:t>完成数据包的捕获后，需要用文件保存这些数据包。新版</a:t>
            </a:r>
            <a:r>
              <a:rPr lang="en-US" sz="1200" b="0" i="0" u="none" strike="noStrike">
                <a:solidFill>
                  <a:srgbClr val="000000"/>
                </a:solidFill>
                <a:latin typeface="宋体" panose="02010600030101010101" pitchFamily="2" charset="-122"/>
              </a:rPr>
              <a:t>Wireshark</a:t>
            </a:r>
            <a:r>
              <a:rPr lang="en-US" sz="1200" b="0" i="0" u="none" strike="noStrike">
                <a:solidFill>
                  <a:srgbClr val="000000"/>
                </a:solidFill>
              </a:rPr>
              <a:t>存储数据包的时候支持很多格式。例如</a:t>
            </a:r>
            <a:r>
              <a:rPr lang="en-US" sz="1200" b="0" i="0" u="none" strike="noStrike">
                <a:solidFill>
                  <a:srgbClr val="000000"/>
                </a:solidFill>
                <a:latin typeface="宋体" panose="02010600030101010101" pitchFamily="2" charset="-122"/>
              </a:rPr>
              <a:t>pcapng</a:t>
            </a:r>
            <a:r>
              <a:rPr lang="en-US" sz="1200" b="0" i="0" u="none" strike="noStrike">
                <a:solidFill>
                  <a:srgbClr val="000000"/>
                </a:solidFill>
              </a:rPr>
              <a:t>是一个优点很多的格式；出于兼容性的考虑，也可以考虑把存储格式设置为在业界获得广泛支持的</a:t>
            </a:r>
            <a:r>
              <a:rPr lang="en-US" sz="1200" b="0" i="0" u="none" strike="noStrike">
                <a:solidFill>
                  <a:srgbClr val="000000"/>
                </a:solidFill>
                <a:latin typeface="宋体" panose="02010600030101010101" pitchFamily="2" charset="-122"/>
              </a:rPr>
              <a:t>pcap</a:t>
            </a:r>
            <a:r>
              <a:rPr lang="en-US" sz="1200" b="0" i="0" u="none" strike="noStrike">
                <a:solidFill>
                  <a:srgbClr val="000000"/>
                </a:solidFill>
              </a:rPr>
              <a:t>格式。</a:t>
            </a:r>
            <a:endParaRPr lang="en-US" sz="12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200" b="0" i="0" u="none" strike="noStrike">
                <a:solidFill>
                  <a:srgbClr val="000000">
                    <a:alpha val="100000"/>
                  </a:srgbClr>
                </a:solidFill>
              </a:defRPr>
            </a:lvl1pPr>
          </a:lstStyle>
          <a:p>
            <a:pPr indent="0" algn="l">
              <a:lnSpc>
                <a:spcPct val="100000"/>
              </a:lnSpc>
            </a:pPr>
            <a:r>
              <a:rPr lang="en-US" sz="1200" b="0" i="0" u="none" strike="noStrike">
                <a:solidFill>
                  <a:srgbClr val="000000"/>
                </a:solidFill>
              </a:rPr>
              <a:t>完成数据包的捕获后，需要用文件保存这些数据包。新版</a:t>
            </a:r>
            <a:r>
              <a:rPr lang="en-US" sz="1200" b="0" i="0" u="none" strike="noStrike">
                <a:solidFill>
                  <a:srgbClr val="000000"/>
                </a:solidFill>
                <a:latin typeface="宋体" panose="02010600030101010101" pitchFamily="2" charset="-122"/>
              </a:rPr>
              <a:t>Wireshark</a:t>
            </a:r>
            <a:r>
              <a:rPr lang="en-US" sz="1200" b="0" i="0" u="none" strike="noStrike">
                <a:solidFill>
                  <a:srgbClr val="000000"/>
                </a:solidFill>
              </a:rPr>
              <a:t>存储数据包的时候支持很多格式。例如</a:t>
            </a:r>
            <a:r>
              <a:rPr lang="en-US" sz="1200" b="0" i="0" u="none" strike="noStrike">
                <a:solidFill>
                  <a:srgbClr val="000000"/>
                </a:solidFill>
                <a:latin typeface="宋体" panose="02010600030101010101" pitchFamily="2" charset="-122"/>
              </a:rPr>
              <a:t>pcapng</a:t>
            </a:r>
            <a:r>
              <a:rPr lang="en-US" sz="1200" b="0" i="0" u="none" strike="noStrike">
                <a:solidFill>
                  <a:srgbClr val="000000"/>
                </a:solidFill>
              </a:rPr>
              <a:t>是一个优点很多的格式，但出于兼容性的考虑，也可以考虑把存储格式设置为在业界获得广泛支持的</a:t>
            </a:r>
            <a:r>
              <a:rPr lang="en-US" sz="1200" b="0" i="0" u="none" strike="noStrike">
                <a:solidFill>
                  <a:srgbClr val="000000"/>
                </a:solidFill>
                <a:latin typeface="宋体" panose="02010600030101010101" pitchFamily="2" charset="-122"/>
              </a:rPr>
              <a:t>pcap</a:t>
            </a:r>
            <a:r>
              <a:rPr lang="en-US" sz="1200" b="0" i="0" u="none" strike="noStrike">
                <a:solidFill>
                  <a:srgbClr val="000000"/>
                </a:solidFill>
              </a:rPr>
              <a:t>格式。</a:t>
            </a:r>
            <a:endParaRPr lang="en-US" sz="12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 name="Shape 11"/>
        <p:cNvGrpSpPr/>
        <p:nvPr/>
      </p:nvGrpSpPr>
      <p:grpSpPr>
        <a:xfrm>
          <a:off x="0" y="0"/>
          <a:ext cx="0" cy="0"/>
          <a:chOff x="0" y="0"/>
          <a:chExt cx="0" cy="0"/>
        </a:xfrm>
      </p:grpSpPr>
      <p:sp>
        <p:nvSpPr>
          <p:cNvPr id="12" name="Shape 3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panose="020B0604020202020204"/>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Shape 3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Shape 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Shape 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Shape 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标题和竖排文字">
  <p:cSld name="VERTICAL_TEXT">
    <p:spTree>
      <p:nvGrpSpPr>
        <p:cNvPr id="1" name="Shape 68"/>
        <p:cNvGrpSpPr/>
        <p:nvPr/>
      </p:nvGrpSpPr>
      <p:grpSpPr>
        <a:xfrm>
          <a:off x="0" y="0"/>
          <a:ext cx="0" cy="0"/>
          <a:chOff x="0" y="0"/>
          <a:chExt cx="0" cy="0"/>
        </a:xfrm>
      </p:grpSpPr>
      <p:sp>
        <p:nvSpPr>
          <p:cNvPr id="69" name="Shape 4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Shape 5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71" name="Shape 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Shape 5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Shape 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竖排标题与文本">
  <p:cSld name="VERTICAL_TITLE_AND_VERTICAL_TEXT">
    <p:spTree>
      <p:nvGrpSpPr>
        <p:cNvPr id="1" name="Shape 74"/>
        <p:cNvGrpSpPr/>
        <p:nvPr/>
      </p:nvGrpSpPr>
      <p:grpSpPr>
        <a:xfrm>
          <a:off x="0" y="0"/>
          <a:ext cx="0" cy="0"/>
          <a:chOff x="0" y="0"/>
          <a:chExt cx="0" cy="0"/>
        </a:xfrm>
      </p:grpSpPr>
      <p:sp>
        <p:nvSpPr>
          <p:cNvPr id="75" name="Shape 1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Shape 1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77" name="Shape 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Shape 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Shape 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AutoShape 2"/>
          <p:cNvSpPr>
            <a:spLocks noGrp="1"/>
          </p:cNvSpPr>
          <p:nvPr>
            <p:ph type="body" sz="quarter" idx="6" hasCustomPrompt="1"/>
          </p:nvPr>
        </p:nvSpPr>
        <p:spPr>
          <a:xfrm>
            <a:off x="1524000" y="1322962"/>
            <a:ext cx="9144000" cy="2187001"/>
          </a:xfrm>
          <a:prstGeom prst="rect">
            <a:avLst/>
          </a:prstGeom>
          <a:noFill/>
          <a:ln w="9525">
            <a:noFill/>
            <a:prstDash val="solid"/>
          </a:ln>
        </p:spPr>
        <p:txBody>
          <a:bodyPr lIns="95250" tIns="47625" rIns="95250" bIns="47625" anchor="b">
            <a:noAutofit/>
          </a:bodyPr>
          <a:lstStyle>
            <a:lvl1pPr algn="ctr">
              <a:lnSpc>
                <a:spcPct val="133000"/>
              </a:lnSpc>
              <a:defRPr sz="6000" b="0" i="0" u="none" strike="noStrike" spc="0">
                <a:solidFill>
                  <a:srgbClr val="000000">
                    <a:alpha val="100000"/>
                  </a:srgbClr>
                </a:solidFill>
                <a:latin typeface="宋体" panose="02010600030101010101" pitchFamily="2" charset="-122"/>
              </a:defRPr>
            </a:lvl1pPr>
          </a:lstStyle>
          <a:p>
            <a:pPr indent="0" algn="ctr">
              <a:lnSpc>
                <a:spcPct val="133000"/>
              </a:lnSpc>
            </a:pPr>
            <a:r>
              <a:rPr lang="en-US" sz="6000" b="0" i="0" u="none" strike="noStrike">
                <a:solidFill>
                  <a:srgbClr val="000000"/>
                </a:solidFill>
                <a:latin typeface="宋体" panose="02010600030101010101" pitchFamily="2" charset="-122"/>
              </a:rPr>
              <a:t>单击此处添加标题</a:t>
            </a:r>
            <a:endParaRPr lang="en-US" sz="6000" b="0" i="0" u="none" strike="noStrike">
              <a:solidFill>
                <a:srgbClr val="000000"/>
              </a:solidFill>
              <a:latin typeface="宋体" panose="02010600030101010101" pitchFamily="2" charset="-122"/>
            </a:endParaRPr>
          </a:p>
        </p:txBody>
      </p:sp>
      <p:sp>
        <p:nvSpPr>
          <p:cNvPr id="3" name="AutoShape 3"/>
          <p:cNvSpPr>
            <a:spLocks noGrp="1"/>
          </p:cNvSpPr>
          <p:nvPr>
            <p:ph type="body" sz="quarter" idx="7"/>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4" name="AutoShape 4"/>
          <p:cNvSpPr>
            <a:spLocks noGrp="1"/>
          </p:cNvSpPr>
          <p:nvPr>
            <p:ph type="body" sz="quarter" idx="8"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5" name="AutoShape 5"/>
          <p:cNvSpPr>
            <a:spLocks noGrp="1"/>
          </p:cNvSpPr>
          <p:nvPr>
            <p:ph type="body" sz="quarter" idx="9"/>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
        <p:nvSpPr>
          <p:cNvPr id="6" name="AutoShape 6"/>
          <p:cNvSpPr>
            <a:spLocks noGrp="1"/>
          </p:cNvSpPr>
          <p:nvPr>
            <p:ph type="body" sz="quarter" idx="10" hasCustomPrompt="1"/>
          </p:nvPr>
        </p:nvSpPr>
        <p:spPr>
          <a:xfrm>
            <a:off x="1524000" y="3602038"/>
            <a:ext cx="9144000" cy="1655762"/>
          </a:xfrm>
          <a:prstGeom prst="rect">
            <a:avLst/>
          </a:prstGeom>
          <a:noFill/>
          <a:ln w="9525">
            <a:noFill/>
            <a:prstDash val="solid"/>
          </a:ln>
        </p:spPr>
        <p:txBody>
          <a:bodyPr lIns="95250" tIns="47625" rIns="95250" bIns="47625" anchor="t">
            <a:noAutofit/>
          </a:bodyPr>
          <a:lstStyle>
            <a:lvl1pPr algn="ctr">
              <a:lnSpc>
                <a:spcPct val="92000"/>
              </a:lnSpc>
              <a:defRPr sz="2400" b="0" i="0" u="none" strike="noStrike" spc="0">
                <a:solidFill>
                  <a:srgbClr val="404040">
                    <a:alpha val="100000"/>
                  </a:srgbClr>
                </a:solidFill>
                <a:latin typeface="宋体" panose="02010600030101010101" pitchFamily="2" charset="-122"/>
              </a:defRPr>
            </a:lvl1pPr>
          </a:lstStyle>
          <a:p>
            <a:pPr indent="0" algn="ctr">
              <a:lnSpc>
                <a:spcPct val="92000"/>
              </a:lnSpc>
            </a:pPr>
            <a:r>
              <a:rPr lang="en-US" sz="2400" b="0" i="0" u="none" strike="noStrike">
                <a:solidFill>
                  <a:srgbClr val="404040"/>
                </a:solidFill>
                <a:latin typeface="宋体" panose="02010600030101010101" pitchFamily="2" charset="-122"/>
              </a:rPr>
              <a:t>单击此处添加副标题</a:t>
            </a:r>
            <a:endParaRPr lang="en-US" sz="2400" b="0" i="0" u="none" strike="noStrike">
              <a:solidFill>
                <a:srgbClr val="404040"/>
              </a:solidFill>
              <a:latin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和内容">
    <p:spTree>
      <p:nvGrpSpPr>
        <p:cNvPr id="1" name=""/>
        <p:cNvGrpSpPr/>
        <p:nvPr/>
      </p:nvGrpSpPr>
      <p:grpSpPr>
        <a:xfrm>
          <a:off x="0" y="0"/>
          <a:ext cx="0" cy="0"/>
          <a:chOff x="0" y="0"/>
          <a:chExt cx="0" cy="0"/>
        </a:xfrm>
      </p:grpSpPr>
      <p:sp>
        <p:nvSpPr>
          <p:cNvPr id="2" name="AutoShape 2"/>
          <p:cNvSpPr>
            <a:spLocks noGrp="1"/>
          </p:cNvSpPr>
          <p:nvPr>
            <p:ph type="body" sz="quarter" idx="11" hasCustomPrompt="1"/>
          </p:nvPr>
        </p:nvSpPr>
        <p:spPr>
          <a:xfrm>
            <a:off x="647700" y="258445"/>
            <a:ext cx="10515600" cy="1325563"/>
          </a:xfrm>
          <a:prstGeom prst="rect">
            <a:avLst/>
          </a:prstGeom>
          <a:noFill/>
          <a:ln w="9525">
            <a:noFill/>
            <a:prstDash val="solid"/>
          </a:ln>
        </p:spPr>
        <p:txBody>
          <a:bodyPr lIns="95250" tIns="47625" rIns="95250" bIns="47625" anchor="ctr">
            <a:noAutofit/>
          </a:bodyPr>
          <a:lstStyle>
            <a:lvl1pPr algn="l">
              <a:lnSpc>
                <a:spcPct val="92000"/>
              </a:lnSpc>
              <a:defRPr sz="4300" b="0" i="0" u="none" strike="noStrike" spc="0">
                <a:solidFill>
                  <a:srgbClr val="000000">
                    <a:alpha val="100000"/>
                  </a:srgbClr>
                </a:solidFill>
                <a:latin typeface="宋体" panose="02010600030101010101" pitchFamily="2" charset="-122"/>
              </a:defRPr>
            </a:lvl1pPr>
          </a:lstStyle>
          <a:p>
            <a:pPr indent="0" algn="l">
              <a:lnSpc>
                <a:spcPct val="92000"/>
              </a:lnSpc>
            </a:pPr>
            <a:r>
              <a:rPr lang="en-US" sz="4350" b="0" i="0" u="none" strike="noStrike">
                <a:solidFill>
                  <a:srgbClr val="000000"/>
                </a:solidFill>
                <a:latin typeface="宋体" panose="02010600030101010101" pitchFamily="2" charset="-122"/>
              </a:rPr>
              <a:t>单击此处编辑母版标题样式</a:t>
            </a:r>
            <a:endParaRPr lang="en-US" sz="4350" b="0" i="0" u="none" strike="noStrike">
              <a:solidFill>
                <a:srgbClr val="000000"/>
              </a:solidFill>
              <a:latin typeface="宋体" panose="02010600030101010101" pitchFamily="2" charset="-122"/>
            </a:endParaRPr>
          </a:p>
        </p:txBody>
      </p:sp>
      <p:sp>
        <p:nvSpPr>
          <p:cNvPr id="3" name="AutoShape 3"/>
          <p:cNvSpPr>
            <a:spLocks noGrp="1"/>
          </p:cNvSpPr>
          <p:nvPr>
            <p:ph type="body" sz="quarter" idx="12"/>
          </p:nvPr>
        </p:nvSpPr>
        <p:spPr>
          <a:xfrm>
            <a:off x="647700" y="1825625"/>
            <a:ext cx="10515600" cy="4351338"/>
          </a:xfrm>
          <a:prstGeom prst="rect">
            <a:avLst/>
          </a:prstGeom>
          <a:noFill/>
          <a:ln w="9525">
            <a:noFill/>
            <a:prstDash val="solid"/>
          </a:ln>
        </p:spPr>
        <p:txBody>
          <a:bodyPr lIns="95250" tIns="47625" rIns="95250" bIns="47625" anchor="t">
            <a:noAutofit/>
          </a:bodyPr>
          <a:lstStyle>
            <a:lvl1pPr algn="l">
              <a:lnSpc>
                <a:spcPct val="92000"/>
              </a:lnSpc>
              <a:defRPr sz="2700" b="0" i="0" u="none" strike="noStrike" spc="0">
                <a:solidFill>
                  <a:srgbClr val="404040">
                    <a:alpha val="100000"/>
                  </a:srgbClr>
                </a:solidFill>
                <a:latin typeface="宋体" panose="02010600030101010101" pitchFamily="2" charset="-122"/>
              </a:defRPr>
            </a:lvl1pPr>
          </a:lstStyle>
          <a:p>
            <a:pPr marL="0" lvl="0" indent="352425" algn="l">
              <a:lnSpc>
                <a:spcPct val="92000"/>
              </a:lnSpc>
              <a:buClr>
                <a:srgbClr val="404040"/>
              </a:buClr>
              <a:buChar char="•"/>
            </a:pPr>
            <a:r>
              <a:rPr lang="en-US" sz="2775" b="0" i="0" u="none" strike="noStrike">
                <a:solidFill>
                  <a:srgbClr val="404040"/>
                </a:solidFill>
                <a:latin typeface="宋体" panose="02010600030101010101" pitchFamily="2" charset="-122"/>
              </a:rPr>
              <a:t>单击此处编辑母版文本样式</a:t>
            </a:r>
            <a:endParaRPr lang="en-US" sz="2775" b="0" i="0" u="none" strike="noStrike">
              <a:solidFill>
                <a:srgbClr val="404040"/>
              </a:solidFill>
              <a:latin typeface="宋体" panose="02010600030101010101" pitchFamily="2" charset="-122"/>
            </a:endParaRPr>
          </a:p>
          <a:p>
            <a:pPr marL="269875" lvl="1" indent="304800" algn="l">
              <a:lnSpc>
                <a:spcPct val="92000"/>
              </a:lnSpc>
              <a:buClr>
                <a:srgbClr val="404040"/>
              </a:buClr>
              <a:buChar char="•"/>
            </a:pPr>
            <a:r>
              <a:rPr lang="en-US" sz="2400" b="0" i="0" u="none" strike="noStrike">
                <a:solidFill>
                  <a:srgbClr val="404040"/>
                </a:solidFill>
                <a:latin typeface="宋体" panose="02010600030101010101" pitchFamily="2" charset="-122"/>
              </a:rPr>
              <a:t>第二级</a:t>
            </a:r>
            <a:endParaRPr lang="en-US" sz="2400" b="0" i="0" u="none" strike="noStrike">
              <a:solidFill>
                <a:srgbClr val="404040"/>
              </a:solidFill>
              <a:latin typeface="宋体" panose="02010600030101010101" pitchFamily="2" charset="-122"/>
            </a:endParaRPr>
          </a:p>
          <a:p>
            <a:pPr marL="539750" lvl="2" indent="247650" algn="l">
              <a:lnSpc>
                <a:spcPct val="92000"/>
              </a:lnSpc>
              <a:buClr>
                <a:srgbClr val="404040"/>
              </a:buClr>
              <a:buChar char="•"/>
            </a:pPr>
            <a:r>
              <a:rPr lang="en-US" sz="1950" b="0" i="0" u="none" strike="noStrike">
                <a:solidFill>
                  <a:srgbClr val="404040"/>
                </a:solidFill>
                <a:latin typeface="宋体" panose="02010600030101010101" pitchFamily="2" charset="-122"/>
              </a:rPr>
              <a:t>第三级</a:t>
            </a:r>
            <a:endParaRPr lang="en-US" sz="1950" b="0" i="0" u="none" strike="noStrike">
              <a:solidFill>
                <a:srgbClr val="404040"/>
              </a:solidFill>
              <a:latin typeface="宋体" panose="02010600030101010101" pitchFamily="2" charset="-122"/>
            </a:endParaRPr>
          </a:p>
          <a:p>
            <a:pPr marL="810260" lvl="3" indent="228600" algn="l">
              <a:lnSpc>
                <a:spcPct val="92000"/>
              </a:lnSpc>
              <a:buClr>
                <a:srgbClr val="404040"/>
              </a:buClr>
              <a:buChar char="•"/>
            </a:pPr>
            <a:r>
              <a:rPr lang="en-US" sz="1800" b="0" i="0" u="none" strike="noStrike">
                <a:solidFill>
                  <a:srgbClr val="404040"/>
                </a:solidFill>
                <a:latin typeface="宋体" panose="02010600030101010101" pitchFamily="2" charset="-122"/>
              </a:rPr>
              <a:t>第四级</a:t>
            </a:r>
            <a:endParaRPr lang="en-US" sz="1800" b="0" i="0" u="none" strike="noStrike">
              <a:solidFill>
                <a:srgbClr val="404040"/>
              </a:solidFill>
              <a:latin typeface="宋体" panose="02010600030101010101" pitchFamily="2" charset="-122"/>
            </a:endParaRPr>
          </a:p>
          <a:p>
            <a:pPr marL="1080135" lvl="4" indent="228600" algn="l">
              <a:lnSpc>
                <a:spcPct val="92000"/>
              </a:lnSpc>
              <a:buClr>
                <a:srgbClr val="404040"/>
              </a:buClr>
              <a:buChar char="•"/>
            </a:pPr>
            <a:r>
              <a:rPr lang="en-US" sz="1800" b="0" i="0" u="none" strike="noStrike">
                <a:solidFill>
                  <a:srgbClr val="404040"/>
                </a:solidFill>
                <a:latin typeface="宋体" panose="02010600030101010101" pitchFamily="2" charset="-122"/>
              </a:rPr>
              <a:t>第五级</a:t>
            </a:r>
            <a:endParaRPr lang="en-US" sz="1800" b="0" i="0" u="none" strike="noStrike">
              <a:solidFill>
                <a:srgbClr val="404040"/>
              </a:solidFill>
              <a:latin typeface="宋体" panose="02010600030101010101" pitchFamily="2" charset="-122"/>
            </a:endParaRPr>
          </a:p>
        </p:txBody>
      </p:sp>
      <p:sp>
        <p:nvSpPr>
          <p:cNvPr id="4" name="AutoShape 4"/>
          <p:cNvSpPr>
            <a:spLocks noGrp="1"/>
          </p:cNvSpPr>
          <p:nvPr>
            <p:ph type="body" sz="quarter" idx="13"/>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5" name="AutoShape 5"/>
          <p:cNvSpPr>
            <a:spLocks noGrp="1"/>
          </p:cNvSpPr>
          <p:nvPr>
            <p:ph type="body" sz="quarter" idx="14"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6" name="AutoShape 6"/>
          <p:cNvSpPr>
            <a:spLocks noGrp="1"/>
          </p:cNvSpPr>
          <p:nvPr>
            <p:ph type="body" sz="quarter" idx="15"/>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节标题">
    <p:spTree>
      <p:nvGrpSpPr>
        <p:cNvPr id="1" name=""/>
        <p:cNvGrpSpPr/>
        <p:nvPr/>
      </p:nvGrpSpPr>
      <p:grpSpPr>
        <a:xfrm>
          <a:off x="0" y="0"/>
          <a:ext cx="0" cy="0"/>
          <a:chOff x="0" y="0"/>
          <a:chExt cx="0" cy="0"/>
        </a:xfrm>
      </p:grpSpPr>
      <p:sp>
        <p:nvSpPr>
          <p:cNvPr id="2" name="AutoShape 2"/>
          <p:cNvSpPr>
            <a:spLocks noGrp="1"/>
          </p:cNvSpPr>
          <p:nvPr>
            <p:ph type="body" sz="quarter" idx="16" hasCustomPrompt="1"/>
          </p:nvPr>
        </p:nvSpPr>
        <p:spPr>
          <a:xfrm>
            <a:off x="831849" y="469127"/>
            <a:ext cx="10307927" cy="4093347"/>
          </a:xfrm>
          <a:prstGeom prst="rect">
            <a:avLst/>
          </a:prstGeom>
          <a:noFill/>
          <a:ln w="9525">
            <a:noFill/>
            <a:prstDash val="solid"/>
          </a:ln>
        </p:spPr>
        <p:txBody>
          <a:bodyPr lIns="95250" tIns="47625" rIns="95250" bIns="47625" anchor="b">
            <a:noAutofit/>
          </a:bodyPr>
          <a:lstStyle>
            <a:lvl1pPr algn="l">
              <a:lnSpc>
                <a:spcPct val="92000"/>
              </a:lnSpc>
              <a:defRPr sz="6000" b="0" i="0" u="none" strike="noStrike" spc="0">
                <a:solidFill>
                  <a:srgbClr val="000000">
                    <a:alpha val="100000"/>
                  </a:srgbClr>
                </a:solidFill>
                <a:latin typeface="宋体" panose="02010600030101010101" pitchFamily="2" charset="-122"/>
              </a:defRPr>
            </a:lvl1pPr>
          </a:lstStyle>
          <a:p>
            <a:pPr indent="0" algn="l">
              <a:lnSpc>
                <a:spcPct val="92000"/>
              </a:lnSpc>
            </a:pPr>
            <a:r>
              <a:rPr lang="en-US" sz="6000" b="0" i="0" u="none" strike="noStrike">
                <a:solidFill>
                  <a:srgbClr val="000000"/>
                </a:solidFill>
                <a:latin typeface="宋体" panose="02010600030101010101" pitchFamily="2" charset="-122"/>
              </a:rPr>
              <a:t>单击此处编辑母版标题样式</a:t>
            </a:r>
            <a:endParaRPr lang="en-US" sz="6000" b="0" i="0" u="none" strike="noStrike">
              <a:solidFill>
                <a:srgbClr val="000000"/>
              </a:solidFill>
              <a:latin typeface="宋体" panose="02010600030101010101" pitchFamily="2" charset="-122"/>
            </a:endParaRPr>
          </a:p>
        </p:txBody>
      </p:sp>
      <p:sp>
        <p:nvSpPr>
          <p:cNvPr id="3" name="AutoShape 3"/>
          <p:cNvSpPr>
            <a:spLocks noGrp="1"/>
          </p:cNvSpPr>
          <p:nvPr>
            <p:ph type="body" sz="quarter" idx="17"/>
          </p:nvPr>
        </p:nvSpPr>
        <p:spPr>
          <a:xfrm>
            <a:off x="831850" y="4610028"/>
            <a:ext cx="10307926" cy="647555"/>
          </a:xfrm>
          <a:prstGeom prst="rect">
            <a:avLst/>
          </a:prstGeom>
          <a:noFill/>
          <a:ln w="9525">
            <a:noFill/>
            <a:prstDash val="solid"/>
          </a:ln>
        </p:spPr>
        <p:txBody>
          <a:bodyPr lIns="95250" tIns="47625" rIns="95250" bIns="47625" anchor="t">
            <a:noAutofit/>
          </a:bodyPr>
          <a:lstStyle>
            <a:lvl1pPr algn="l">
              <a:lnSpc>
                <a:spcPct val="92000"/>
              </a:lnSpc>
              <a:defRPr sz="2400" b="0" i="0" u="none" strike="noStrike" spc="0">
                <a:solidFill>
                  <a:srgbClr val="000000">
                    <a:alpha val="100000"/>
                  </a:srgbClr>
                </a:solidFill>
                <a:latin typeface="宋体" panose="02010600030101010101" pitchFamily="2" charset="-122"/>
              </a:defRPr>
            </a:lvl1pPr>
          </a:lstStyle>
          <a:p>
            <a:pPr indent="0" algn="l">
              <a:lnSpc>
                <a:spcPct val="92000"/>
              </a:lnSpc>
            </a:pPr>
            <a:r>
              <a:rPr lang="en-US" sz="2400" b="0" i="0" u="none" strike="noStrike">
                <a:solidFill>
                  <a:srgbClr val="000000"/>
                </a:solidFill>
                <a:latin typeface="宋体" panose="02010600030101010101" pitchFamily="2" charset="-122"/>
              </a:rPr>
              <a:t>单击此处编辑母版文本样式</a:t>
            </a:r>
            <a:endParaRPr lang="en-US" sz="2400" b="0" i="0" u="none" strike="noStrike">
              <a:solidFill>
                <a:srgbClr val="000000"/>
              </a:solidFill>
              <a:latin typeface="宋体" panose="02010600030101010101" pitchFamily="2" charset="-122"/>
            </a:endParaRPr>
          </a:p>
        </p:txBody>
      </p:sp>
      <p:sp>
        <p:nvSpPr>
          <p:cNvPr id="4" name="AutoShape 4"/>
          <p:cNvSpPr>
            <a:spLocks noGrp="1"/>
          </p:cNvSpPr>
          <p:nvPr>
            <p:ph type="body" sz="quarter" idx="18"/>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5" name="AutoShape 5"/>
          <p:cNvSpPr>
            <a:spLocks noGrp="1"/>
          </p:cNvSpPr>
          <p:nvPr>
            <p:ph type="body" sz="quarter" idx="19"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6" name="AutoShape 6"/>
          <p:cNvSpPr>
            <a:spLocks noGrp="1"/>
          </p:cNvSpPr>
          <p:nvPr>
            <p:ph type="body" sz="quarter" idx="20"/>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两栏内容">
    <p:spTree>
      <p:nvGrpSpPr>
        <p:cNvPr id="1" name=""/>
        <p:cNvGrpSpPr/>
        <p:nvPr/>
      </p:nvGrpSpPr>
      <p:grpSpPr>
        <a:xfrm>
          <a:off x="0" y="0"/>
          <a:ext cx="0" cy="0"/>
          <a:chOff x="0" y="0"/>
          <a:chExt cx="0" cy="0"/>
        </a:xfrm>
      </p:grpSpPr>
      <p:sp>
        <p:nvSpPr>
          <p:cNvPr id="2" name="AutoShape 2"/>
          <p:cNvSpPr>
            <a:spLocks noGrp="1"/>
          </p:cNvSpPr>
          <p:nvPr>
            <p:ph type="body" sz="quarter" idx="21" hasCustomPrompt="1"/>
          </p:nvPr>
        </p:nvSpPr>
        <p:spPr>
          <a:xfrm>
            <a:off x="647700" y="258445"/>
            <a:ext cx="10515600" cy="1325563"/>
          </a:xfrm>
          <a:prstGeom prst="rect">
            <a:avLst/>
          </a:prstGeom>
          <a:noFill/>
          <a:ln w="9525">
            <a:noFill/>
            <a:prstDash val="solid"/>
          </a:ln>
        </p:spPr>
        <p:txBody>
          <a:bodyPr lIns="95250" tIns="47625" rIns="95250" bIns="47625" anchor="ctr">
            <a:noAutofit/>
          </a:bodyPr>
          <a:lstStyle>
            <a:lvl1pPr algn="l">
              <a:lnSpc>
                <a:spcPct val="92000"/>
              </a:lnSpc>
              <a:defRPr sz="4300" b="0" i="0" u="none" strike="noStrike" spc="0">
                <a:solidFill>
                  <a:srgbClr val="000000">
                    <a:alpha val="100000"/>
                  </a:srgbClr>
                </a:solidFill>
                <a:latin typeface="宋体" panose="02010600030101010101" pitchFamily="2" charset="-122"/>
              </a:defRPr>
            </a:lvl1pPr>
          </a:lstStyle>
          <a:p>
            <a:pPr indent="0" algn="l">
              <a:lnSpc>
                <a:spcPct val="92000"/>
              </a:lnSpc>
            </a:pPr>
            <a:r>
              <a:rPr lang="en-US" sz="4350" b="0" i="0" u="none" strike="noStrike">
                <a:solidFill>
                  <a:srgbClr val="000000"/>
                </a:solidFill>
                <a:latin typeface="宋体" panose="02010600030101010101" pitchFamily="2" charset="-122"/>
              </a:rPr>
              <a:t>单击此处编辑母版标题样式</a:t>
            </a:r>
            <a:endParaRPr lang="en-US" sz="4350" b="0" i="0" u="none" strike="noStrike">
              <a:solidFill>
                <a:srgbClr val="000000"/>
              </a:solidFill>
              <a:latin typeface="宋体" panose="02010600030101010101" pitchFamily="2" charset="-122"/>
            </a:endParaRPr>
          </a:p>
        </p:txBody>
      </p:sp>
      <p:sp>
        <p:nvSpPr>
          <p:cNvPr id="3" name="AutoShape 3"/>
          <p:cNvSpPr>
            <a:spLocks noGrp="1"/>
          </p:cNvSpPr>
          <p:nvPr>
            <p:ph type="body" sz="quarter" idx="22"/>
          </p:nvPr>
        </p:nvSpPr>
        <p:spPr>
          <a:xfrm>
            <a:off x="647700" y="1825625"/>
            <a:ext cx="5181600" cy="4351338"/>
          </a:xfrm>
          <a:prstGeom prst="rect">
            <a:avLst/>
          </a:prstGeom>
          <a:noFill/>
          <a:ln w="9525">
            <a:noFill/>
            <a:prstDash val="solid"/>
          </a:ln>
        </p:spPr>
        <p:txBody>
          <a:bodyPr lIns="95250" tIns="47625" rIns="95250" bIns="47625" anchor="t">
            <a:noAutofit/>
          </a:bodyPr>
          <a:lstStyle>
            <a:lvl1pPr algn="l">
              <a:lnSpc>
                <a:spcPct val="92000"/>
              </a:lnSpc>
              <a:defRPr sz="2700" b="0" i="0" u="none" strike="noStrike" spc="0">
                <a:solidFill>
                  <a:srgbClr val="404040">
                    <a:alpha val="100000"/>
                  </a:srgbClr>
                </a:solidFill>
                <a:latin typeface="宋体" panose="02010600030101010101" pitchFamily="2" charset="-122"/>
              </a:defRPr>
            </a:lvl1pPr>
          </a:lstStyle>
          <a:p>
            <a:pPr marL="0" lvl="0" indent="352425" algn="l">
              <a:lnSpc>
                <a:spcPct val="92000"/>
              </a:lnSpc>
              <a:buClr>
                <a:srgbClr val="404040"/>
              </a:buClr>
              <a:buChar char="•"/>
            </a:pPr>
            <a:r>
              <a:rPr lang="en-US" sz="2775" b="0" i="0" u="none" strike="noStrike">
                <a:solidFill>
                  <a:srgbClr val="404040"/>
                </a:solidFill>
                <a:latin typeface="宋体" panose="02010600030101010101" pitchFamily="2" charset="-122"/>
              </a:rPr>
              <a:t>单击此处编辑母版文本样式</a:t>
            </a:r>
            <a:endParaRPr lang="en-US" sz="2775" b="0" i="0" u="none" strike="noStrike">
              <a:solidFill>
                <a:srgbClr val="404040"/>
              </a:solidFill>
              <a:latin typeface="宋体" panose="02010600030101010101" pitchFamily="2" charset="-122"/>
            </a:endParaRPr>
          </a:p>
          <a:p>
            <a:pPr marL="269875" lvl="1" indent="304800" algn="l">
              <a:lnSpc>
                <a:spcPct val="92000"/>
              </a:lnSpc>
              <a:buClr>
                <a:srgbClr val="404040"/>
              </a:buClr>
              <a:buChar char="•"/>
            </a:pPr>
            <a:r>
              <a:rPr lang="en-US" sz="2400" b="0" i="0" u="none" strike="noStrike">
                <a:solidFill>
                  <a:srgbClr val="404040"/>
                </a:solidFill>
                <a:latin typeface="宋体" panose="02010600030101010101" pitchFamily="2" charset="-122"/>
              </a:rPr>
              <a:t>第二级</a:t>
            </a:r>
            <a:endParaRPr lang="en-US" sz="2400" b="0" i="0" u="none" strike="noStrike">
              <a:solidFill>
                <a:srgbClr val="404040"/>
              </a:solidFill>
              <a:latin typeface="宋体" panose="02010600030101010101" pitchFamily="2" charset="-122"/>
            </a:endParaRPr>
          </a:p>
          <a:p>
            <a:pPr marL="539750" lvl="2" indent="247650" algn="l">
              <a:lnSpc>
                <a:spcPct val="92000"/>
              </a:lnSpc>
              <a:buClr>
                <a:srgbClr val="404040"/>
              </a:buClr>
              <a:buChar char="•"/>
            </a:pPr>
            <a:r>
              <a:rPr lang="en-US" sz="1950" b="0" i="0" u="none" strike="noStrike">
                <a:solidFill>
                  <a:srgbClr val="404040"/>
                </a:solidFill>
                <a:latin typeface="宋体" panose="02010600030101010101" pitchFamily="2" charset="-122"/>
              </a:rPr>
              <a:t>第三级</a:t>
            </a:r>
            <a:endParaRPr lang="en-US" sz="1950" b="0" i="0" u="none" strike="noStrike">
              <a:solidFill>
                <a:srgbClr val="404040"/>
              </a:solidFill>
              <a:latin typeface="宋体" panose="02010600030101010101" pitchFamily="2" charset="-122"/>
            </a:endParaRPr>
          </a:p>
          <a:p>
            <a:pPr marL="810260" lvl="3" indent="228600" algn="l">
              <a:lnSpc>
                <a:spcPct val="92000"/>
              </a:lnSpc>
              <a:buClr>
                <a:srgbClr val="404040"/>
              </a:buClr>
              <a:buChar char="•"/>
            </a:pPr>
            <a:r>
              <a:rPr lang="en-US" sz="1800" b="0" i="0" u="none" strike="noStrike">
                <a:solidFill>
                  <a:srgbClr val="404040"/>
                </a:solidFill>
                <a:latin typeface="宋体" panose="02010600030101010101" pitchFamily="2" charset="-122"/>
              </a:rPr>
              <a:t>第四级</a:t>
            </a:r>
            <a:endParaRPr lang="en-US" sz="1800" b="0" i="0" u="none" strike="noStrike">
              <a:solidFill>
                <a:srgbClr val="404040"/>
              </a:solidFill>
              <a:latin typeface="宋体" panose="02010600030101010101" pitchFamily="2" charset="-122"/>
            </a:endParaRPr>
          </a:p>
          <a:p>
            <a:pPr marL="1080135" lvl="4" indent="228600" algn="l">
              <a:lnSpc>
                <a:spcPct val="92000"/>
              </a:lnSpc>
              <a:buClr>
                <a:srgbClr val="404040"/>
              </a:buClr>
              <a:buChar char="•"/>
            </a:pPr>
            <a:r>
              <a:rPr lang="en-US" sz="1800" b="0" i="0" u="none" strike="noStrike">
                <a:solidFill>
                  <a:srgbClr val="404040"/>
                </a:solidFill>
                <a:latin typeface="宋体" panose="02010600030101010101" pitchFamily="2" charset="-122"/>
              </a:rPr>
              <a:t>第五级</a:t>
            </a:r>
            <a:endParaRPr lang="en-US" sz="1800" b="0" i="0" u="none" strike="noStrike">
              <a:solidFill>
                <a:srgbClr val="404040"/>
              </a:solidFill>
              <a:latin typeface="宋体" panose="02010600030101010101" pitchFamily="2" charset="-122"/>
            </a:endParaRPr>
          </a:p>
        </p:txBody>
      </p:sp>
      <p:sp>
        <p:nvSpPr>
          <p:cNvPr id="4" name="AutoShape 4"/>
          <p:cNvSpPr>
            <a:spLocks noGrp="1"/>
          </p:cNvSpPr>
          <p:nvPr>
            <p:ph type="body" sz="quarter" idx="23"/>
          </p:nvPr>
        </p:nvSpPr>
        <p:spPr>
          <a:xfrm>
            <a:off x="5981700" y="1825625"/>
            <a:ext cx="5181600" cy="4351338"/>
          </a:xfrm>
          <a:prstGeom prst="rect">
            <a:avLst/>
          </a:prstGeom>
          <a:noFill/>
          <a:ln w="9525">
            <a:noFill/>
            <a:prstDash val="solid"/>
          </a:ln>
        </p:spPr>
        <p:txBody>
          <a:bodyPr lIns="95250" tIns="47625" rIns="95250" bIns="47625" anchor="t">
            <a:noAutofit/>
          </a:bodyPr>
          <a:lstStyle>
            <a:lvl1pPr algn="l">
              <a:lnSpc>
                <a:spcPct val="92000"/>
              </a:lnSpc>
              <a:defRPr sz="2700" b="0" i="0" u="none" strike="noStrike" spc="0">
                <a:solidFill>
                  <a:srgbClr val="404040">
                    <a:alpha val="100000"/>
                  </a:srgbClr>
                </a:solidFill>
                <a:latin typeface="宋体" panose="02010600030101010101" pitchFamily="2" charset="-122"/>
              </a:defRPr>
            </a:lvl1pPr>
          </a:lstStyle>
          <a:p>
            <a:pPr marL="0" lvl="0" indent="352425" algn="l">
              <a:lnSpc>
                <a:spcPct val="92000"/>
              </a:lnSpc>
              <a:buClr>
                <a:srgbClr val="404040"/>
              </a:buClr>
              <a:buChar char="•"/>
            </a:pPr>
            <a:r>
              <a:rPr lang="en-US" sz="2775" b="0" i="0" u="none" strike="noStrike">
                <a:solidFill>
                  <a:srgbClr val="404040"/>
                </a:solidFill>
                <a:latin typeface="宋体" panose="02010600030101010101" pitchFamily="2" charset="-122"/>
              </a:rPr>
              <a:t>单击此处编辑母版文本样式</a:t>
            </a:r>
            <a:endParaRPr lang="en-US" sz="2775" b="0" i="0" u="none" strike="noStrike">
              <a:solidFill>
                <a:srgbClr val="404040"/>
              </a:solidFill>
              <a:latin typeface="宋体" panose="02010600030101010101" pitchFamily="2" charset="-122"/>
            </a:endParaRPr>
          </a:p>
          <a:p>
            <a:pPr marL="269875" lvl="1" indent="304800" algn="l">
              <a:lnSpc>
                <a:spcPct val="92000"/>
              </a:lnSpc>
              <a:buClr>
                <a:srgbClr val="404040"/>
              </a:buClr>
              <a:buChar char="•"/>
            </a:pPr>
            <a:r>
              <a:rPr lang="en-US" sz="2400" b="0" i="0" u="none" strike="noStrike">
                <a:solidFill>
                  <a:srgbClr val="404040"/>
                </a:solidFill>
                <a:latin typeface="宋体" panose="02010600030101010101" pitchFamily="2" charset="-122"/>
              </a:rPr>
              <a:t>第二级</a:t>
            </a:r>
            <a:endParaRPr lang="en-US" sz="2400" b="0" i="0" u="none" strike="noStrike">
              <a:solidFill>
                <a:srgbClr val="404040"/>
              </a:solidFill>
              <a:latin typeface="宋体" panose="02010600030101010101" pitchFamily="2" charset="-122"/>
            </a:endParaRPr>
          </a:p>
          <a:p>
            <a:pPr marL="539750" lvl="2" indent="247650" algn="l">
              <a:lnSpc>
                <a:spcPct val="92000"/>
              </a:lnSpc>
              <a:buClr>
                <a:srgbClr val="404040"/>
              </a:buClr>
              <a:buChar char="•"/>
            </a:pPr>
            <a:r>
              <a:rPr lang="en-US" sz="1950" b="0" i="0" u="none" strike="noStrike">
                <a:solidFill>
                  <a:srgbClr val="404040"/>
                </a:solidFill>
                <a:latin typeface="宋体" panose="02010600030101010101" pitchFamily="2" charset="-122"/>
              </a:rPr>
              <a:t>第三级</a:t>
            </a:r>
            <a:endParaRPr lang="en-US" sz="1950" b="0" i="0" u="none" strike="noStrike">
              <a:solidFill>
                <a:srgbClr val="404040"/>
              </a:solidFill>
              <a:latin typeface="宋体" panose="02010600030101010101" pitchFamily="2" charset="-122"/>
            </a:endParaRPr>
          </a:p>
          <a:p>
            <a:pPr marL="810260" lvl="3" indent="228600" algn="l">
              <a:lnSpc>
                <a:spcPct val="92000"/>
              </a:lnSpc>
              <a:buClr>
                <a:srgbClr val="404040"/>
              </a:buClr>
              <a:buChar char="•"/>
            </a:pPr>
            <a:r>
              <a:rPr lang="en-US" sz="1800" b="0" i="0" u="none" strike="noStrike">
                <a:solidFill>
                  <a:srgbClr val="404040"/>
                </a:solidFill>
                <a:latin typeface="宋体" panose="02010600030101010101" pitchFamily="2" charset="-122"/>
              </a:rPr>
              <a:t>第四级</a:t>
            </a:r>
            <a:endParaRPr lang="en-US" sz="1800" b="0" i="0" u="none" strike="noStrike">
              <a:solidFill>
                <a:srgbClr val="404040"/>
              </a:solidFill>
              <a:latin typeface="宋体" panose="02010600030101010101" pitchFamily="2" charset="-122"/>
            </a:endParaRPr>
          </a:p>
          <a:p>
            <a:pPr marL="1080135" lvl="4" indent="228600" algn="l">
              <a:lnSpc>
                <a:spcPct val="92000"/>
              </a:lnSpc>
              <a:buClr>
                <a:srgbClr val="404040"/>
              </a:buClr>
              <a:buChar char="•"/>
            </a:pPr>
            <a:r>
              <a:rPr lang="en-US" sz="1800" b="0" i="0" u="none" strike="noStrike">
                <a:solidFill>
                  <a:srgbClr val="404040"/>
                </a:solidFill>
                <a:latin typeface="宋体" panose="02010600030101010101" pitchFamily="2" charset="-122"/>
              </a:rPr>
              <a:t>第五级</a:t>
            </a:r>
            <a:endParaRPr lang="en-US" sz="1800" b="0" i="0" u="none" strike="noStrike">
              <a:solidFill>
                <a:srgbClr val="404040"/>
              </a:solidFill>
              <a:latin typeface="宋体" panose="02010600030101010101" pitchFamily="2" charset="-122"/>
            </a:endParaRPr>
          </a:p>
        </p:txBody>
      </p:sp>
      <p:sp>
        <p:nvSpPr>
          <p:cNvPr id="5" name="AutoShape 5"/>
          <p:cNvSpPr>
            <a:spLocks noGrp="1"/>
          </p:cNvSpPr>
          <p:nvPr>
            <p:ph type="body" sz="quarter" idx="24"/>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6" name="AutoShape 6"/>
          <p:cNvSpPr>
            <a:spLocks noGrp="1"/>
          </p:cNvSpPr>
          <p:nvPr>
            <p:ph type="body" sz="quarter" idx="25"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7" name="AutoShape 7"/>
          <p:cNvSpPr>
            <a:spLocks noGrp="1"/>
          </p:cNvSpPr>
          <p:nvPr>
            <p:ph type="body" sz="quarter" idx="26"/>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比较">
    <p:spTree>
      <p:nvGrpSpPr>
        <p:cNvPr id="1" name=""/>
        <p:cNvGrpSpPr/>
        <p:nvPr/>
      </p:nvGrpSpPr>
      <p:grpSpPr>
        <a:xfrm>
          <a:off x="0" y="0"/>
          <a:ext cx="0" cy="0"/>
          <a:chOff x="0" y="0"/>
          <a:chExt cx="0" cy="0"/>
        </a:xfrm>
      </p:grpSpPr>
      <p:sp>
        <p:nvSpPr>
          <p:cNvPr id="2" name="AutoShape 2"/>
          <p:cNvSpPr>
            <a:spLocks noGrp="1"/>
          </p:cNvSpPr>
          <p:nvPr>
            <p:ph type="body" sz="quarter" idx="27" hasCustomPrompt="1"/>
          </p:nvPr>
        </p:nvSpPr>
        <p:spPr>
          <a:xfrm>
            <a:off x="839788" y="365125"/>
            <a:ext cx="10515600" cy="1325563"/>
          </a:xfrm>
          <a:prstGeom prst="rect">
            <a:avLst/>
          </a:prstGeom>
          <a:noFill/>
          <a:ln w="9525">
            <a:noFill/>
            <a:prstDash val="solid"/>
          </a:ln>
        </p:spPr>
        <p:txBody>
          <a:bodyPr lIns="95250" tIns="47625" rIns="95250" bIns="47625" anchor="ctr">
            <a:noAutofit/>
          </a:bodyPr>
          <a:lstStyle>
            <a:lvl1pPr algn="l">
              <a:lnSpc>
                <a:spcPct val="92000"/>
              </a:lnSpc>
              <a:defRPr sz="4300" b="0" i="0" u="none" strike="noStrike" spc="0">
                <a:solidFill>
                  <a:srgbClr val="000000">
                    <a:alpha val="100000"/>
                  </a:srgbClr>
                </a:solidFill>
                <a:latin typeface="宋体" panose="02010600030101010101" pitchFamily="2" charset="-122"/>
              </a:defRPr>
            </a:lvl1pPr>
          </a:lstStyle>
          <a:p>
            <a:pPr indent="0" algn="l">
              <a:lnSpc>
                <a:spcPct val="92000"/>
              </a:lnSpc>
            </a:pPr>
            <a:r>
              <a:rPr lang="en-US" sz="4350" b="0" i="0" u="none" strike="noStrike">
                <a:solidFill>
                  <a:srgbClr val="000000"/>
                </a:solidFill>
                <a:latin typeface="宋体" panose="02010600030101010101" pitchFamily="2" charset="-122"/>
              </a:rPr>
              <a:t>单击此处编辑母版标题样式</a:t>
            </a:r>
            <a:endParaRPr lang="en-US" sz="4350" b="0" i="0" u="none" strike="noStrike">
              <a:solidFill>
                <a:srgbClr val="000000"/>
              </a:solidFill>
              <a:latin typeface="宋体" panose="02010600030101010101" pitchFamily="2" charset="-122"/>
            </a:endParaRPr>
          </a:p>
        </p:txBody>
      </p:sp>
      <p:sp>
        <p:nvSpPr>
          <p:cNvPr id="3" name="AutoShape 3"/>
          <p:cNvSpPr>
            <a:spLocks noGrp="1"/>
          </p:cNvSpPr>
          <p:nvPr>
            <p:ph type="body" sz="quarter" idx="28"/>
          </p:nvPr>
        </p:nvSpPr>
        <p:spPr>
          <a:xfrm>
            <a:off x="839788" y="1744961"/>
            <a:ext cx="5157787" cy="823912"/>
          </a:xfrm>
          <a:prstGeom prst="rect">
            <a:avLst/>
          </a:prstGeom>
          <a:noFill/>
          <a:ln w="9525">
            <a:noFill/>
            <a:prstDash val="solid"/>
          </a:ln>
        </p:spPr>
        <p:txBody>
          <a:bodyPr lIns="95250" tIns="47625" rIns="95250" bIns="47625" anchor="b">
            <a:noAutofit/>
          </a:bodyPr>
          <a:lstStyle>
            <a:lvl1pPr algn="l">
              <a:lnSpc>
                <a:spcPct val="92000"/>
              </a:lnSpc>
              <a:defRPr sz="2700" b="0" i="0" u="none" strike="noStrike" spc="0">
                <a:solidFill>
                  <a:srgbClr val="000000">
                    <a:alpha val="100000"/>
                  </a:srgbClr>
                </a:solidFill>
                <a:latin typeface="宋体" panose="02010600030101010101" pitchFamily="2" charset="-122"/>
              </a:defRPr>
            </a:lvl1pPr>
          </a:lstStyle>
          <a:p>
            <a:pPr indent="0" algn="l">
              <a:lnSpc>
                <a:spcPct val="92000"/>
              </a:lnSpc>
            </a:pPr>
            <a:r>
              <a:rPr lang="en-US" sz="2775" b="0" i="0" u="none" strike="noStrike">
                <a:solidFill>
                  <a:srgbClr val="000000"/>
                </a:solidFill>
                <a:latin typeface="宋体" panose="02010600030101010101" pitchFamily="2" charset="-122"/>
              </a:rPr>
              <a:t>单击此处编辑母版文本样式</a:t>
            </a:r>
            <a:endParaRPr lang="en-US" sz="2775" b="0" i="0" u="none" strike="noStrike">
              <a:solidFill>
                <a:srgbClr val="000000"/>
              </a:solidFill>
              <a:latin typeface="宋体" panose="02010600030101010101" pitchFamily="2" charset="-122"/>
            </a:endParaRPr>
          </a:p>
        </p:txBody>
      </p:sp>
      <p:sp>
        <p:nvSpPr>
          <p:cNvPr id="4" name="AutoShape 4"/>
          <p:cNvSpPr>
            <a:spLocks noGrp="1"/>
          </p:cNvSpPr>
          <p:nvPr>
            <p:ph type="body" sz="quarter" idx="29"/>
          </p:nvPr>
        </p:nvSpPr>
        <p:spPr>
          <a:xfrm>
            <a:off x="839788" y="2615609"/>
            <a:ext cx="5157787" cy="3574054"/>
          </a:xfrm>
          <a:prstGeom prst="rect">
            <a:avLst/>
          </a:prstGeom>
          <a:noFill/>
          <a:ln w="9525">
            <a:noFill/>
            <a:prstDash val="solid"/>
          </a:ln>
        </p:spPr>
        <p:txBody>
          <a:bodyPr lIns="95250" tIns="47625" rIns="95250" bIns="47625" anchor="t">
            <a:noAutofit/>
          </a:bodyPr>
          <a:lstStyle>
            <a:lvl1pPr algn="l">
              <a:lnSpc>
                <a:spcPct val="92000"/>
              </a:lnSpc>
              <a:defRPr sz="2700" b="0" i="0" u="none" strike="noStrike" spc="0">
                <a:solidFill>
                  <a:srgbClr val="000000">
                    <a:alpha val="100000"/>
                  </a:srgbClr>
                </a:solidFill>
                <a:latin typeface="宋体" panose="02010600030101010101" pitchFamily="2" charset="-122"/>
              </a:defRPr>
            </a:lvl1pPr>
          </a:lstStyle>
          <a:p>
            <a:pPr marL="0" lvl="0" indent="352425" algn="l">
              <a:lnSpc>
                <a:spcPct val="92000"/>
              </a:lnSpc>
              <a:buClr>
                <a:srgbClr val="000000"/>
              </a:buClr>
              <a:buChar char="•"/>
            </a:pPr>
            <a:r>
              <a:rPr lang="en-US" sz="2775" b="0" i="0" u="none" strike="noStrike">
                <a:solidFill>
                  <a:srgbClr val="000000"/>
                </a:solidFill>
                <a:latin typeface="宋体" panose="02010600030101010101" pitchFamily="2" charset="-122"/>
              </a:rPr>
              <a:t>单击此处编辑母版文本样式</a:t>
            </a:r>
            <a:endParaRPr lang="en-US" sz="2775" b="0" i="0" u="none" strike="noStrike">
              <a:solidFill>
                <a:srgbClr val="000000"/>
              </a:solidFill>
              <a:latin typeface="宋体" panose="02010600030101010101" pitchFamily="2" charset="-122"/>
            </a:endParaRPr>
          </a:p>
          <a:p>
            <a:pPr marL="269875" lvl="1" indent="304800" algn="l">
              <a:lnSpc>
                <a:spcPct val="92000"/>
              </a:lnSpc>
              <a:buClr>
                <a:srgbClr val="000000"/>
              </a:buClr>
              <a:buChar char="•"/>
            </a:pPr>
            <a:r>
              <a:rPr lang="en-US" sz="2400" b="0" i="0" u="none" strike="noStrike">
                <a:solidFill>
                  <a:srgbClr val="000000"/>
                </a:solidFill>
                <a:latin typeface="宋体" panose="02010600030101010101" pitchFamily="2" charset="-122"/>
              </a:rPr>
              <a:t>第二级</a:t>
            </a:r>
            <a:endParaRPr lang="en-US" sz="2400" b="0" i="0" u="none" strike="noStrike">
              <a:solidFill>
                <a:srgbClr val="000000"/>
              </a:solidFill>
              <a:latin typeface="宋体" panose="02010600030101010101" pitchFamily="2" charset="-122"/>
            </a:endParaRPr>
          </a:p>
          <a:p>
            <a:pPr marL="539750" lvl="2" indent="247650" algn="l">
              <a:lnSpc>
                <a:spcPct val="92000"/>
              </a:lnSpc>
              <a:buClr>
                <a:srgbClr val="000000"/>
              </a:buClr>
              <a:buChar char="•"/>
            </a:pPr>
            <a:r>
              <a:rPr lang="en-US" sz="1950" b="0" i="0" u="none" strike="noStrike">
                <a:solidFill>
                  <a:srgbClr val="000000"/>
                </a:solidFill>
                <a:latin typeface="宋体" panose="02010600030101010101" pitchFamily="2" charset="-122"/>
              </a:rPr>
              <a:t>第三级</a:t>
            </a:r>
            <a:endParaRPr lang="en-US" sz="1950" b="0" i="0" u="none" strike="noStrike">
              <a:solidFill>
                <a:srgbClr val="000000"/>
              </a:solidFill>
              <a:latin typeface="宋体" panose="02010600030101010101" pitchFamily="2" charset="-122"/>
            </a:endParaRPr>
          </a:p>
          <a:p>
            <a:pPr marL="810260" lvl="3" indent="228600" algn="l">
              <a:lnSpc>
                <a:spcPct val="92000"/>
              </a:lnSpc>
              <a:buClr>
                <a:srgbClr val="000000"/>
              </a:buClr>
              <a:buChar char="•"/>
            </a:pPr>
            <a:r>
              <a:rPr lang="en-US" sz="1800" b="0" i="0" u="none" strike="noStrike">
                <a:solidFill>
                  <a:srgbClr val="000000"/>
                </a:solidFill>
                <a:latin typeface="宋体" panose="02010600030101010101" pitchFamily="2" charset="-122"/>
              </a:rPr>
              <a:t>第四级</a:t>
            </a:r>
            <a:endParaRPr lang="en-US" sz="1800" b="0" i="0" u="none" strike="noStrike">
              <a:solidFill>
                <a:srgbClr val="000000"/>
              </a:solidFill>
              <a:latin typeface="宋体" panose="02010600030101010101" pitchFamily="2" charset="-122"/>
            </a:endParaRPr>
          </a:p>
          <a:p>
            <a:pPr marL="1080135" lvl="4" indent="228600" algn="l">
              <a:lnSpc>
                <a:spcPct val="92000"/>
              </a:lnSpc>
              <a:buClr>
                <a:srgbClr val="000000"/>
              </a:buClr>
              <a:buChar char="•"/>
            </a:pPr>
            <a:r>
              <a:rPr lang="en-US" sz="1800" b="0" i="0" u="none" strike="noStrike">
                <a:solidFill>
                  <a:srgbClr val="000000"/>
                </a:solidFill>
                <a:latin typeface="宋体" panose="02010600030101010101" pitchFamily="2" charset="-122"/>
              </a:rPr>
              <a:t>第五级</a:t>
            </a:r>
            <a:endParaRPr lang="en-US" sz="1800" b="0" i="0" u="none" strike="noStrike">
              <a:solidFill>
                <a:srgbClr val="000000"/>
              </a:solidFill>
              <a:latin typeface="宋体" panose="02010600030101010101" pitchFamily="2" charset="-122"/>
            </a:endParaRPr>
          </a:p>
        </p:txBody>
      </p:sp>
      <p:sp>
        <p:nvSpPr>
          <p:cNvPr id="5" name="AutoShape 5"/>
          <p:cNvSpPr>
            <a:spLocks noGrp="1"/>
          </p:cNvSpPr>
          <p:nvPr>
            <p:ph type="body" sz="quarter" idx="30"/>
          </p:nvPr>
        </p:nvSpPr>
        <p:spPr>
          <a:xfrm>
            <a:off x="6172200" y="1744961"/>
            <a:ext cx="5183188" cy="823912"/>
          </a:xfrm>
          <a:prstGeom prst="rect">
            <a:avLst/>
          </a:prstGeom>
          <a:noFill/>
          <a:ln w="9525">
            <a:noFill/>
            <a:prstDash val="solid"/>
          </a:ln>
        </p:spPr>
        <p:txBody>
          <a:bodyPr lIns="95250" tIns="47625" rIns="95250" bIns="47625" anchor="b">
            <a:noAutofit/>
          </a:bodyPr>
          <a:lstStyle>
            <a:lvl1pPr algn="l">
              <a:lnSpc>
                <a:spcPct val="92000"/>
              </a:lnSpc>
              <a:defRPr sz="2700" b="0" i="0" u="none" strike="noStrike" spc="0">
                <a:solidFill>
                  <a:srgbClr val="000000">
                    <a:alpha val="100000"/>
                  </a:srgbClr>
                </a:solidFill>
                <a:latin typeface="宋体" panose="02010600030101010101" pitchFamily="2" charset="-122"/>
              </a:defRPr>
            </a:lvl1pPr>
          </a:lstStyle>
          <a:p>
            <a:pPr indent="0" algn="l">
              <a:lnSpc>
                <a:spcPct val="92000"/>
              </a:lnSpc>
            </a:pPr>
            <a:r>
              <a:rPr lang="en-US" sz="2775" b="0" i="0" u="none" strike="noStrike">
                <a:solidFill>
                  <a:srgbClr val="000000"/>
                </a:solidFill>
                <a:latin typeface="宋体" panose="02010600030101010101" pitchFamily="2" charset="-122"/>
              </a:rPr>
              <a:t>单击此处编辑母版文本样式</a:t>
            </a:r>
            <a:endParaRPr lang="en-US" sz="2775" b="0" i="0" u="none" strike="noStrike">
              <a:solidFill>
                <a:srgbClr val="000000"/>
              </a:solidFill>
              <a:latin typeface="宋体" panose="02010600030101010101" pitchFamily="2" charset="-122"/>
            </a:endParaRPr>
          </a:p>
        </p:txBody>
      </p:sp>
      <p:sp>
        <p:nvSpPr>
          <p:cNvPr id="6" name="AutoShape 6"/>
          <p:cNvSpPr>
            <a:spLocks noGrp="1"/>
          </p:cNvSpPr>
          <p:nvPr>
            <p:ph type="body" sz="quarter" idx="31"/>
          </p:nvPr>
        </p:nvSpPr>
        <p:spPr>
          <a:xfrm>
            <a:off x="6172200" y="2615609"/>
            <a:ext cx="5183188" cy="3574054"/>
          </a:xfrm>
          <a:prstGeom prst="rect">
            <a:avLst/>
          </a:prstGeom>
          <a:noFill/>
          <a:ln w="9525">
            <a:noFill/>
            <a:prstDash val="solid"/>
          </a:ln>
        </p:spPr>
        <p:txBody>
          <a:bodyPr lIns="95250" tIns="47625" rIns="95250" bIns="47625" anchor="t">
            <a:noAutofit/>
          </a:bodyPr>
          <a:lstStyle>
            <a:lvl1pPr algn="l">
              <a:lnSpc>
                <a:spcPct val="92000"/>
              </a:lnSpc>
              <a:defRPr sz="2700" b="0" i="0" u="none" strike="noStrike" spc="0">
                <a:solidFill>
                  <a:srgbClr val="000000">
                    <a:alpha val="100000"/>
                  </a:srgbClr>
                </a:solidFill>
                <a:latin typeface="宋体" panose="02010600030101010101" pitchFamily="2" charset="-122"/>
              </a:defRPr>
            </a:lvl1pPr>
          </a:lstStyle>
          <a:p>
            <a:pPr marL="0" lvl="0" indent="352425" algn="l">
              <a:lnSpc>
                <a:spcPct val="92000"/>
              </a:lnSpc>
              <a:buClr>
                <a:srgbClr val="000000"/>
              </a:buClr>
              <a:buChar char="•"/>
            </a:pPr>
            <a:r>
              <a:rPr lang="en-US" sz="2775" b="0" i="0" u="none" strike="noStrike">
                <a:solidFill>
                  <a:srgbClr val="000000"/>
                </a:solidFill>
                <a:latin typeface="宋体" panose="02010600030101010101" pitchFamily="2" charset="-122"/>
              </a:rPr>
              <a:t>单击此处编辑母版文本样式</a:t>
            </a:r>
            <a:endParaRPr lang="en-US" sz="2775" b="0" i="0" u="none" strike="noStrike">
              <a:solidFill>
                <a:srgbClr val="000000"/>
              </a:solidFill>
              <a:latin typeface="宋体" panose="02010600030101010101" pitchFamily="2" charset="-122"/>
            </a:endParaRPr>
          </a:p>
          <a:p>
            <a:pPr marL="269875" lvl="1" indent="304800" algn="l">
              <a:lnSpc>
                <a:spcPct val="92000"/>
              </a:lnSpc>
              <a:buClr>
                <a:srgbClr val="000000"/>
              </a:buClr>
              <a:buChar char="•"/>
            </a:pPr>
            <a:r>
              <a:rPr lang="en-US" sz="2400" b="0" i="0" u="none" strike="noStrike">
                <a:solidFill>
                  <a:srgbClr val="000000"/>
                </a:solidFill>
                <a:latin typeface="宋体" panose="02010600030101010101" pitchFamily="2" charset="-122"/>
              </a:rPr>
              <a:t>第二级</a:t>
            </a:r>
            <a:endParaRPr lang="en-US" sz="2400" b="0" i="0" u="none" strike="noStrike">
              <a:solidFill>
                <a:srgbClr val="000000"/>
              </a:solidFill>
              <a:latin typeface="宋体" panose="02010600030101010101" pitchFamily="2" charset="-122"/>
            </a:endParaRPr>
          </a:p>
          <a:p>
            <a:pPr marL="539750" lvl="2" indent="247650" algn="l">
              <a:lnSpc>
                <a:spcPct val="92000"/>
              </a:lnSpc>
              <a:buClr>
                <a:srgbClr val="000000"/>
              </a:buClr>
              <a:buChar char="•"/>
            </a:pPr>
            <a:r>
              <a:rPr lang="en-US" sz="1950" b="0" i="0" u="none" strike="noStrike">
                <a:solidFill>
                  <a:srgbClr val="000000"/>
                </a:solidFill>
                <a:latin typeface="宋体" panose="02010600030101010101" pitchFamily="2" charset="-122"/>
              </a:rPr>
              <a:t>第三级</a:t>
            </a:r>
            <a:endParaRPr lang="en-US" sz="1950" b="0" i="0" u="none" strike="noStrike">
              <a:solidFill>
                <a:srgbClr val="000000"/>
              </a:solidFill>
              <a:latin typeface="宋体" panose="02010600030101010101" pitchFamily="2" charset="-122"/>
            </a:endParaRPr>
          </a:p>
          <a:p>
            <a:pPr marL="810260" lvl="3" indent="228600" algn="l">
              <a:lnSpc>
                <a:spcPct val="92000"/>
              </a:lnSpc>
              <a:buClr>
                <a:srgbClr val="000000"/>
              </a:buClr>
              <a:buChar char="•"/>
            </a:pPr>
            <a:r>
              <a:rPr lang="en-US" sz="1800" b="0" i="0" u="none" strike="noStrike">
                <a:solidFill>
                  <a:srgbClr val="000000"/>
                </a:solidFill>
                <a:latin typeface="宋体" panose="02010600030101010101" pitchFamily="2" charset="-122"/>
              </a:rPr>
              <a:t>第四级</a:t>
            </a:r>
            <a:endParaRPr lang="en-US" sz="1800" b="0" i="0" u="none" strike="noStrike">
              <a:solidFill>
                <a:srgbClr val="000000"/>
              </a:solidFill>
              <a:latin typeface="宋体" panose="02010600030101010101" pitchFamily="2" charset="-122"/>
            </a:endParaRPr>
          </a:p>
          <a:p>
            <a:pPr marL="1080135" lvl="4" indent="228600" algn="l">
              <a:lnSpc>
                <a:spcPct val="92000"/>
              </a:lnSpc>
              <a:buClr>
                <a:srgbClr val="000000"/>
              </a:buClr>
              <a:buChar char="•"/>
            </a:pPr>
            <a:r>
              <a:rPr lang="en-US" sz="1800" b="0" i="0" u="none" strike="noStrike">
                <a:solidFill>
                  <a:srgbClr val="000000"/>
                </a:solidFill>
                <a:latin typeface="宋体" panose="02010600030101010101" pitchFamily="2" charset="-122"/>
              </a:rPr>
              <a:t>第五级</a:t>
            </a:r>
            <a:endParaRPr lang="en-US" sz="1800" b="0" i="0" u="none" strike="noStrike">
              <a:solidFill>
                <a:srgbClr val="000000"/>
              </a:solidFill>
              <a:latin typeface="宋体" panose="02010600030101010101" pitchFamily="2" charset="-122"/>
            </a:endParaRPr>
          </a:p>
        </p:txBody>
      </p:sp>
      <p:sp>
        <p:nvSpPr>
          <p:cNvPr id="7" name="AutoShape 7"/>
          <p:cNvSpPr>
            <a:spLocks noGrp="1"/>
          </p:cNvSpPr>
          <p:nvPr>
            <p:ph type="body" sz="quarter" idx="32"/>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8" name="AutoShape 8"/>
          <p:cNvSpPr>
            <a:spLocks noGrp="1"/>
          </p:cNvSpPr>
          <p:nvPr>
            <p:ph type="body" sz="quarter" idx="33"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9" name="AutoShape 9"/>
          <p:cNvSpPr>
            <a:spLocks noGrp="1"/>
          </p:cNvSpPr>
          <p:nvPr>
            <p:ph type="body" sz="quarter" idx="34"/>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仅标题">
    <p:spTree>
      <p:nvGrpSpPr>
        <p:cNvPr id="1" name=""/>
        <p:cNvGrpSpPr/>
        <p:nvPr/>
      </p:nvGrpSpPr>
      <p:grpSpPr>
        <a:xfrm>
          <a:off x="0" y="0"/>
          <a:ext cx="0" cy="0"/>
          <a:chOff x="0" y="0"/>
          <a:chExt cx="0" cy="0"/>
        </a:xfrm>
      </p:grpSpPr>
      <p:sp>
        <p:nvSpPr>
          <p:cNvPr id="2" name="AutoShape 2"/>
          <p:cNvSpPr>
            <a:spLocks noGrp="1"/>
          </p:cNvSpPr>
          <p:nvPr>
            <p:ph type="body" sz="quarter" idx="35" hasCustomPrompt="1"/>
          </p:nvPr>
        </p:nvSpPr>
        <p:spPr>
          <a:xfrm>
            <a:off x="838200" y="2766219"/>
            <a:ext cx="10515600" cy="1325563"/>
          </a:xfrm>
          <a:prstGeom prst="rect">
            <a:avLst/>
          </a:prstGeom>
          <a:noFill/>
          <a:ln w="9525">
            <a:noFill/>
            <a:prstDash val="solid"/>
          </a:ln>
        </p:spPr>
        <p:txBody>
          <a:bodyPr lIns="95250" tIns="47625" rIns="95250" bIns="47625" anchor="ctr">
            <a:noAutofit/>
          </a:bodyPr>
          <a:lstStyle>
            <a:lvl1pPr algn="ctr">
              <a:lnSpc>
                <a:spcPct val="92000"/>
              </a:lnSpc>
              <a:defRPr sz="4300" b="0" i="0" u="none" strike="noStrike" spc="0">
                <a:solidFill>
                  <a:srgbClr val="000000">
                    <a:alpha val="100000"/>
                  </a:srgbClr>
                </a:solidFill>
                <a:latin typeface="宋体" panose="02010600030101010101" pitchFamily="2" charset="-122"/>
              </a:defRPr>
            </a:lvl1pPr>
          </a:lstStyle>
          <a:p>
            <a:pPr indent="0" algn="ctr">
              <a:lnSpc>
                <a:spcPct val="92000"/>
              </a:lnSpc>
            </a:pPr>
            <a:r>
              <a:rPr lang="en-US" sz="4350" b="0" i="0" u="none" strike="noStrike">
                <a:solidFill>
                  <a:srgbClr val="000000"/>
                </a:solidFill>
                <a:latin typeface="宋体" panose="02010600030101010101" pitchFamily="2" charset="-122"/>
              </a:rPr>
              <a:t>单击此处编辑母版标题样式</a:t>
            </a:r>
            <a:endParaRPr lang="en-US" sz="4350" b="0" i="0" u="none" strike="noStrike">
              <a:solidFill>
                <a:srgbClr val="000000"/>
              </a:solidFill>
              <a:latin typeface="宋体" panose="02010600030101010101" pitchFamily="2" charset="-122"/>
            </a:endParaRPr>
          </a:p>
        </p:txBody>
      </p:sp>
      <p:sp>
        <p:nvSpPr>
          <p:cNvPr id="3" name="AutoShape 3"/>
          <p:cNvSpPr>
            <a:spLocks noGrp="1"/>
          </p:cNvSpPr>
          <p:nvPr>
            <p:ph type="body" sz="quarter" idx="36"/>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4" name="AutoShape 4"/>
          <p:cNvSpPr>
            <a:spLocks noGrp="1"/>
          </p:cNvSpPr>
          <p:nvPr>
            <p:ph type="body" sz="quarter" idx="37"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5" name="AutoShape 5"/>
          <p:cNvSpPr>
            <a:spLocks noGrp="1"/>
          </p:cNvSpPr>
          <p:nvPr>
            <p:ph type="body" sz="quarter" idx="38"/>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空白">
    <p:spTree>
      <p:nvGrpSpPr>
        <p:cNvPr id="1" name=""/>
        <p:cNvGrpSpPr/>
        <p:nvPr/>
      </p:nvGrpSpPr>
      <p:grpSpPr>
        <a:xfrm>
          <a:off x="0" y="0"/>
          <a:ext cx="0" cy="0"/>
          <a:chOff x="0" y="0"/>
          <a:chExt cx="0" cy="0"/>
        </a:xfrm>
      </p:grpSpPr>
      <p:sp>
        <p:nvSpPr>
          <p:cNvPr id="2" name="AutoShape 2"/>
          <p:cNvSpPr>
            <a:spLocks noGrp="1"/>
          </p:cNvSpPr>
          <p:nvPr>
            <p:ph type="body" sz="quarter" idx="39"/>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3" name="AutoShape 3"/>
          <p:cNvSpPr>
            <a:spLocks noGrp="1"/>
          </p:cNvSpPr>
          <p:nvPr>
            <p:ph type="body" sz="quarter" idx="40"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4" name="AutoShape 4"/>
          <p:cNvSpPr>
            <a:spLocks noGrp="1"/>
          </p:cNvSpPr>
          <p:nvPr>
            <p:ph type="body" sz="quarter" idx="41"/>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图片与标题">
    <p:spTree>
      <p:nvGrpSpPr>
        <p:cNvPr id="1" name=""/>
        <p:cNvGrpSpPr/>
        <p:nvPr/>
      </p:nvGrpSpPr>
      <p:grpSpPr>
        <a:xfrm>
          <a:off x="0" y="0"/>
          <a:ext cx="0" cy="0"/>
          <a:chOff x="0" y="0"/>
          <a:chExt cx="0" cy="0"/>
        </a:xfrm>
      </p:grpSpPr>
      <p:sp>
        <p:nvSpPr>
          <p:cNvPr id="2" name="AutoShape 2"/>
          <p:cNvSpPr>
            <a:spLocks noGrp="1"/>
          </p:cNvSpPr>
          <p:nvPr>
            <p:ph type="body" sz="quarter" idx="42" hasCustomPrompt="1"/>
          </p:nvPr>
        </p:nvSpPr>
        <p:spPr>
          <a:xfrm>
            <a:off x="646747" y="127000"/>
            <a:ext cx="4165200" cy="1600200"/>
          </a:xfrm>
          <a:prstGeom prst="rect">
            <a:avLst/>
          </a:prstGeom>
          <a:noFill/>
          <a:ln w="9525">
            <a:noFill/>
            <a:prstDash val="solid"/>
          </a:ln>
        </p:spPr>
        <p:txBody>
          <a:bodyPr lIns="95250" tIns="47625" rIns="95250" bIns="47625" anchor="ctr">
            <a:noAutofit/>
          </a:bodyPr>
          <a:lstStyle>
            <a:lvl1pPr algn="l">
              <a:lnSpc>
                <a:spcPct val="92000"/>
              </a:lnSpc>
              <a:defRPr sz="3100" b="0" i="0" u="none" strike="noStrike" spc="0">
                <a:solidFill>
                  <a:srgbClr val="000000">
                    <a:alpha val="100000"/>
                  </a:srgbClr>
                </a:solidFill>
                <a:latin typeface="宋体" panose="02010600030101010101" pitchFamily="2" charset="-122"/>
              </a:defRPr>
            </a:lvl1pPr>
          </a:lstStyle>
          <a:p>
            <a:pPr indent="0" algn="l">
              <a:lnSpc>
                <a:spcPct val="92000"/>
              </a:lnSpc>
            </a:pPr>
            <a:r>
              <a:rPr lang="en-US" sz="3150" b="0" i="0" u="none" strike="noStrike">
                <a:solidFill>
                  <a:srgbClr val="000000"/>
                </a:solidFill>
                <a:latin typeface="宋体" panose="02010600030101010101" pitchFamily="2" charset="-122"/>
              </a:rPr>
              <a:t>单击此处编辑标题</a:t>
            </a:r>
            <a:endParaRPr lang="en-US" sz="3150" b="0" i="0" u="none" strike="noStrike">
              <a:solidFill>
                <a:srgbClr val="000000"/>
              </a:solidFill>
              <a:latin typeface="宋体" panose="02010600030101010101" pitchFamily="2" charset="-122"/>
            </a:endParaRPr>
          </a:p>
        </p:txBody>
      </p:sp>
      <p:sp>
        <p:nvSpPr>
          <p:cNvPr id="3" name="AutoShape 3"/>
          <p:cNvSpPr>
            <a:spLocks noGrp="1"/>
          </p:cNvSpPr>
          <p:nvPr>
            <p:ph type="pic" sz="quarter" idx="43"/>
          </p:nvPr>
        </p:nvSpPr>
        <p:spPr>
          <a:xfrm>
            <a:off x="5184000" y="766354"/>
            <a:ext cx="5817375" cy="5094446"/>
          </a:xfrm>
          <a:prstGeom prst="rect">
            <a:avLst/>
          </a:prstGeom>
          <a:noFill/>
          <a:ln w="9525">
            <a:noFill/>
            <a:prstDash val="solid"/>
          </a:ln>
        </p:spPr>
        <p:txBody>
          <a:bodyPr lIns="47625" tIns="47625" rIns="47625" bIns="47625" anchor="ctr">
            <a:noAutofit/>
          </a:bodyPr>
          <a:lstStyle>
            <a:lvl1pPr algn="ctr">
              <a:defRPr sz="1200" b="0" i="0" u="none" strike="noStrike" spc="0">
                <a:solidFill>
                  <a:srgbClr val="1F2329">
                    <a:alpha val="100000"/>
                  </a:srgbClr>
                </a:solidFill>
                <a:latin typeface="Noto Sans SC"/>
              </a:defRPr>
            </a:lvl1pPr>
          </a:lstStyle>
          <a:p>
            <a:pPr algn="ctr"/>
          </a:p>
        </p:txBody>
      </p:sp>
      <p:sp>
        <p:nvSpPr>
          <p:cNvPr id="4" name="AutoShape 4"/>
          <p:cNvSpPr>
            <a:spLocks noGrp="1"/>
          </p:cNvSpPr>
          <p:nvPr>
            <p:ph type="body" sz="quarter" idx="44"/>
          </p:nvPr>
        </p:nvSpPr>
        <p:spPr>
          <a:xfrm>
            <a:off x="651827" y="2057400"/>
            <a:ext cx="4165200" cy="3811588"/>
          </a:xfrm>
          <a:prstGeom prst="rect">
            <a:avLst/>
          </a:prstGeom>
          <a:noFill/>
          <a:ln w="9525">
            <a:noFill/>
            <a:prstDash val="solid"/>
          </a:ln>
        </p:spPr>
        <p:txBody>
          <a:bodyPr lIns="95250" tIns="47625" rIns="95250" bIns="47625" anchor="t">
            <a:noAutofit/>
          </a:bodyPr>
          <a:lstStyle>
            <a:lvl1pPr algn="l">
              <a:lnSpc>
                <a:spcPct val="150000"/>
              </a:lnSpc>
              <a:defRPr sz="1900" b="0" i="0" u="none" strike="noStrike" spc="0">
                <a:solidFill>
                  <a:srgbClr val="000000">
                    <a:alpha val="100000"/>
                  </a:srgbClr>
                </a:solidFill>
                <a:latin typeface="宋体" panose="02010600030101010101" pitchFamily="2" charset="-122"/>
              </a:defRPr>
            </a:lvl1pPr>
          </a:lstStyle>
          <a:p>
            <a:pPr indent="0" algn="l">
              <a:lnSpc>
                <a:spcPct val="150000"/>
              </a:lnSpc>
            </a:pPr>
            <a:r>
              <a:rPr lang="en-US" sz="1950" b="0" i="0" u="none" strike="noStrike">
                <a:solidFill>
                  <a:srgbClr val="000000"/>
                </a:solidFill>
                <a:latin typeface="宋体" panose="02010600030101010101" pitchFamily="2" charset="-122"/>
              </a:rPr>
              <a:t>单击此处编辑母版文本样式</a:t>
            </a:r>
            <a:endParaRPr lang="en-US" sz="1950" b="0" i="0" u="none" strike="noStrike">
              <a:solidFill>
                <a:srgbClr val="000000"/>
              </a:solidFill>
              <a:latin typeface="宋体" panose="02010600030101010101" pitchFamily="2" charset="-122"/>
            </a:endParaRPr>
          </a:p>
        </p:txBody>
      </p:sp>
      <p:sp>
        <p:nvSpPr>
          <p:cNvPr id="5" name="AutoShape 5"/>
          <p:cNvSpPr>
            <a:spLocks noGrp="1"/>
          </p:cNvSpPr>
          <p:nvPr>
            <p:ph type="body" sz="quarter" idx="45"/>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6" name="AutoShape 6"/>
          <p:cNvSpPr>
            <a:spLocks noGrp="1"/>
          </p:cNvSpPr>
          <p:nvPr>
            <p:ph type="body" sz="quarter" idx="46"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7" name="AutoShape 7"/>
          <p:cNvSpPr>
            <a:spLocks noGrp="1"/>
          </p:cNvSpPr>
          <p:nvPr>
            <p:ph type="body" sz="quarter" idx="47"/>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标题和内容">
  <p:cSld name="OBJECT">
    <p:spTree>
      <p:nvGrpSpPr>
        <p:cNvPr id="1" name="Shape 17"/>
        <p:cNvGrpSpPr/>
        <p:nvPr/>
      </p:nvGrpSpPr>
      <p:grpSpPr>
        <a:xfrm>
          <a:off x="0" y="0"/>
          <a:ext cx="0" cy="0"/>
          <a:chOff x="0" y="0"/>
          <a:chExt cx="0" cy="0"/>
        </a:xfrm>
      </p:grpSpPr>
      <p:sp>
        <p:nvSpPr>
          <p:cNvPr id="18" name="Shape 5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Shape 5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20" name="Shape 5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Shape 5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Shape 5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竖排标题与文本">
    <p:spTree>
      <p:nvGrpSpPr>
        <p:cNvPr id="1" name=""/>
        <p:cNvGrpSpPr/>
        <p:nvPr/>
      </p:nvGrpSpPr>
      <p:grpSpPr>
        <a:xfrm>
          <a:off x="0" y="0"/>
          <a:ext cx="0" cy="0"/>
          <a:chOff x="0" y="0"/>
          <a:chExt cx="0" cy="0"/>
        </a:xfrm>
      </p:grpSpPr>
      <p:sp>
        <p:nvSpPr>
          <p:cNvPr id="2" name="AutoShape 2"/>
          <p:cNvSpPr>
            <a:spLocks noGrp="1"/>
          </p:cNvSpPr>
          <p:nvPr>
            <p:ph type="body" sz="quarter" idx="48" hasCustomPrompt="1"/>
          </p:nvPr>
        </p:nvSpPr>
        <p:spPr>
          <a:xfrm>
            <a:off x="9824484" y="365125"/>
            <a:ext cx="1529316" cy="5811838"/>
          </a:xfrm>
          <a:prstGeom prst="rect">
            <a:avLst/>
          </a:prstGeom>
          <a:noFill/>
          <a:ln w="9525">
            <a:noFill/>
            <a:prstDash val="solid"/>
          </a:ln>
        </p:spPr>
        <p:txBody>
          <a:bodyPr lIns="95250" tIns="47625" rIns="95250" bIns="47625" anchor="ctr">
            <a:noAutofit/>
          </a:bodyPr>
          <a:lstStyle>
            <a:lvl1pPr algn="l">
              <a:lnSpc>
                <a:spcPct val="92000"/>
              </a:lnSpc>
              <a:defRPr sz="4300" b="0" i="0" u="none" strike="noStrike" spc="0">
                <a:solidFill>
                  <a:srgbClr val="000000">
                    <a:alpha val="100000"/>
                  </a:srgbClr>
                </a:solidFill>
                <a:latin typeface="宋体" panose="02010600030101010101" pitchFamily="2" charset="-122"/>
              </a:defRPr>
            </a:lvl1pPr>
          </a:lstStyle>
          <a:p>
            <a:pPr indent="0" algn="l">
              <a:lnSpc>
                <a:spcPct val="92000"/>
              </a:lnSpc>
            </a:pPr>
            <a:r>
              <a:rPr lang="en-US" sz="4350" b="0" i="0" u="none" strike="noStrike">
                <a:solidFill>
                  <a:srgbClr val="000000"/>
                </a:solidFill>
                <a:latin typeface="宋体" panose="02010600030101010101" pitchFamily="2" charset="-122"/>
              </a:rPr>
              <a:t>单击此处编辑母版标题样式</a:t>
            </a:r>
            <a:endParaRPr lang="en-US" sz="4350" b="0" i="0" u="none" strike="noStrike">
              <a:solidFill>
                <a:srgbClr val="000000"/>
              </a:solidFill>
              <a:latin typeface="宋体" panose="02010600030101010101" pitchFamily="2" charset="-122"/>
            </a:endParaRPr>
          </a:p>
        </p:txBody>
      </p:sp>
      <p:sp>
        <p:nvSpPr>
          <p:cNvPr id="3" name="AutoShape 3"/>
          <p:cNvSpPr>
            <a:spLocks noGrp="1"/>
          </p:cNvSpPr>
          <p:nvPr>
            <p:ph type="body" sz="quarter" idx="49"/>
          </p:nvPr>
        </p:nvSpPr>
        <p:spPr>
          <a:xfrm>
            <a:off x="838200" y="365125"/>
            <a:ext cx="8879958" cy="5811838"/>
          </a:xfrm>
          <a:prstGeom prst="rect">
            <a:avLst/>
          </a:prstGeom>
          <a:noFill/>
          <a:ln w="9525">
            <a:noFill/>
            <a:prstDash val="solid"/>
          </a:ln>
        </p:spPr>
        <p:txBody>
          <a:bodyPr lIns="95250" tIns="47625" rIns="95250" bIns="47625" anchor="t">
            <a:noAutofit/>
          </a:bodyPr>
          <a:lstStyle>
            <a:lvl1pPr algn="l">
              <a:lnSpc>
                <a:spcPct val="92000"/>
              </a:lnSpc>
              <a:defRPr sz="2700" b="0" i="0" u="none" strike="noStrike" spc="0">
                <a:solidFill>
                  <a:srgbClr val="000000">
                    <a:alpha val="100000"/>
                  </a:srgbClr>
                </a:solidFill>
                <a:latin typeface="宋体" panose="02010600030101010101" pitchFamily="2" charset="-122"/>
              </a:defRPr>
            </a:lvl1pPr>
          </a:lstStyle>
          <a:p>
            <a:pPr marL="0" lvl="0" indent="352425" algn="l">
              <a:lnSpc>
                <a:spcPct val="92000"/>
              </a:lnSpc>
              <a:buClr>
                <a:srgbClr val="000000"/>
              </a:buClr>
              <a:buChar char="•"/>
            </a:pPr>
            <a:r>
              <a:rPr lang="en-US" sz="2775" b="0" i="0" u="none" strike="noStrike">
                <a:solidFill>
                  <a:srgbClr val="000000"/>
                </a:solidFill>
                <a:latin typeface="宋体" panose="02010600030101010101" pitchFamily="2" charset="-122"/>
              </a:rPr>
              <a:t>单击此处编辑母版文本样式</a:t>
            </a:r>
            <a:endParaRPr lang="en-US" sz="2775" b="0" i="0" u="none" strike="noStrike">
              <a:solidFill>
                <a:srgbClr val="000000"/>
              </a:solidFill>
              <a:latin typeface="宋体" panose="02010600030101010101" pitchFamily="2" charset="-122"/>
            </a:endParaRPr>
          </a:p>
          <a:p>
            <a:pPr marL="269875" lvl="1" indent="304800" algn="l">
              <a:lnSpc>
                <a:spcPct val="92000"/>
              </a:lnSpc>
              <a:buClr>
                <a:srgbClr val="000000"/>
              </a:buClr>
              <a:buChar char="•"/>
            </a:pPr>
            <a:r>
              <a:rPr lang="en-US" sz="2400" b="0" i="0" u="none" strike="noStrike">
                <a:solidFill>
                  <a:srgbClr val="000000"/>
                </a:solidFill>
                <a:latin typeface="宋体" panose="02010600030101010101" pitchFamily="2" charset="-122"/>
              </a:rPr>
              <a:t>第二级</a:t>
            </a:r>
            <a:endParaRPr lang="en-US" sz="2400" b="0" i="0" u="none" strike="noStrike">
              <a:solidFill>
                <a:srgbClr val="000000"/>
              </a:solidFill>
              <a:latin typeface="宋体" panose="02010600030101010101" pitchFamily="2" charset="-122"/>
            </a:endParaRPr>
          </a:p>
          <a:p>
            <a:pPr marL="539750" lvl="2" indent="247650" algn="l">
              <a:lnSpc>
                <a:spcPct val="92000"/>
              </a:lnSpc>
              <a:buClr>
                <a:srgbClr val="000000"/>
              </a:buClr>
              <a:buChar char="•"/>
            </a:pPr>
            <a:r>
              <a:rPr lang="en-US" sz="1950" b="0" i="0" u="none" strike="noStrike">
                <a:solidFill>
                  <a:srgbClr val="000000"/>
                </a:solidFill>
                <a:latin typeface="宋体" panose="02010600030101010101" pitchFamily="2" charset="-122"/>
              </a:rPr>
              <a:t>第三级</a:t>
            </a:r>
            <a:endParaRPr lang="en-US" sz="1950" b="0" i="0" u="none" strike="noStrike">
              <a:solidFill>
                <a:srgbClr val="000000"/>
              </a:solidFill>
              <a:latin typeface="宋体" panose="02010600030101010101" pitchFamily="2" charset="-122"/>
            </a:endParaRPr>
          </a:p>
          <a:p>
            <a:pPr marL="810260" lvl="3" indent="228600" algn="l">
              <a:lnSpc>
                <a:spcPct val="92000"/>
              </a:lnSpc>
              <a:buClr>
                <a:srgbClr val="000000"/>
              </a:buClr>
              <a:buChar char="•"/>
            </a:pPr>
            <a:r>
              <a:rPr lang="en-US" sz="1800" b="0" i="0" u="none" strike="noStrike">
                <a:solidFill>
                  <a:srgbClr val="000000"/>
                </a:solidFill>
                <a:latin typeface="宋体" panose="02010600030101010101" pitchFamily="2" charset="-122"/>
              </a:rPr>
              <a:t>第四级</a:t>
            </a:r>
            <a:endParaRPr lang="en-US" sz="1800" b="0" i="0" u="none" strike="noStrike">
              <a:solidFill>
                <a:srgbClr val="000000"/>
              </a:solidFill>
              <a:latin typeface="宋体" panose="02010600030101010101" pitchFamily="2" charset="-122"/>
            </a:endParaRPr>
          </a:p>
          <a:p>
            <a:pPr marL="1080135" lvl="4" indent="228600" algn="l">
              <a:lnSpc>
                <a:spcPct val="92000"/>
              </a:lnSpc>
              <a:buClr>
                <a:srgbClr val="000000"/>
              </a:buClr>
              <a:buChar char="•"/>
            </a:pPr>
            <a:r>
              <a:rPr lang="en-US" sz="1800" b="0" i="0" u="none" strike="noStrike">
                <a:solidFill>
                  <a:srgbClr val="000000"/>
                </a:solidFill>
                <a:latin typeface="宋体" panose="02010600030101010101" pitchFamily="2" charset="-122"/>
              </a:rPr>
              <a:t>第五级</a:t>
            </a:r>
            <a:endParaRPr lang="en-US" sz="1800" b="0" i="0" u="none" strike="noStrike">
              <a:solidFill>
                <a:srgbClr val="000000"/>
              </a:solidFill>
              <a:latin typeface="宋体" panose="02010600030101010101" pitchFamily="2" charset="-122"/>
            </a:endParaRPr>
          </a:p>
        </p:txBody>
      </p:sp>
      <p:sp>
        <p:nvSpPr>
          <p:cNvPr id="4" name="AutoShape 4"/>
          <p:cNvSpPr>
            <a:spLocks noGrp="1"/>
          </p:cNvSpPr>
          <p:nvPr>
            <p:ph type="body" sz="quarter" idx="50"/>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5" name="AutoShape 5"/>
          <p:cNvSpPr>
            <a:spLocks noGrp="1"/>
          </p:cNvSpPr>
          <p:nvPr>
            <p:ph type="body" sz="quarter" idx="51"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6" name="AutoShape 6"/>
          <p:cNvSpPr>
            <a:spLocks noGrp="1"/>
          </p:cNvSpPr>
          <p:nvPr>
            <p:ph type="body" sz="quarter" idx="52"/>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内容">
    <p:spTree>
      <p:nvGrpSpPr>
        <p:cNvPr id="1" name=""/>
        <p:cNvGrpSpPr/>
        <p:nvPr/>
      </p:nvGrpSpPr>
      <p:grpSpPr>
        <a:xfrm>
          <a:off x="0" y="0"/>
          <a:ext cx="0" cy="0"/>
          <a:chOff x="0" y="0"/>
          <a:chExt cx="0" cy="0"/>
        </a:xfrm>
      </p:grpSpPr>
      <p:sp>
        <p:nvSpPr>
          <p:cNvPr id="2" name="AutoShape 2"/>
          <p:cNvSpPr>
            <a:spLocks noGrp="1"/>
          </p:cNvSpPr>
          <p:nvPr>
            <p:ph type="body" sz="quarter" idx="53"/>
          </p:nvPr>
        </p:nvSpPr>
        <p:spPr>
          <a:xfrm>
            <a:off x="838200" y="6356350"/>
            <a:ext cx="2743200" cy="365125"/>
          </a:xfrm>
          <a:prstGeom prst="rect">
            <a:avLst/>
          </a:prstGeom>
          <a:noFill/>
          <a:ln w="9525">
            <a:noFill/>
            <a:prstDash val="solid"/>
          </a:ln>
        </p:spPr>
        <p:txBody>
          <a:bodyPr lIns="95250" tIns="47625" rIns="95250" bIns="47625" anchor="ctr">
            <a:noAutofit/>
          </a:bodyPr>
          <a:lstStyle>
            <a:lvl1pPr algn="l">
              <a:lnSpc>
                <a:spcPct val="100000"/>
              </a:lnSpc>
              <a:defRPr sz="1200" b="0" i="0" u="none" strike="noStrike" spc="0">
                <a:solidFill>
                  <a:srgbClr val="898989">
                    <a:alpha val="100000"/>
                  </a:srgbClr>
                </a:solidFill>
                <a:latin typeface="Calibri" panose="020F0502020204030204"/>
              </a:defRPr>
            </a:lvl1pPr>
          </a:lstStyle>
          <a:p>
            <a:pPr algn="l"/>
          </a:p>
        </p:txBody>
      </p:sp>
      <p:sp>
        <p:nvSpPr>
          <p:cNvPr id="3" name="AutoShape 3"/>
          <p:cNvSpPr>
            <a:spLocks noGrp="1"/>
          </p:cNvSpPr>
          <p:nvPr>
            <p:ph type="body" sz="quarter" idx="54" hasCustomPrompt="1"/>
          </p:nvPr>
        </p:nvSpPr>
        <p:spPr>
          <a:xfrm>
            <a:off x="4038600" y="6356350"/>
            <a:ext cx="4114800" cy="365125"/>
          </a:xfrm>
          <a:prstGeom prst="rect">
            <a:avLst/>
          </a:prstGeom>
          <a:noFill/>
          <a:ln w="9525">
            <a:noFill/>
            <a:prstDash val="solid"/>
          </a:ln>
        </p:spPr>
        <p:txBody>
          <a:bodyPr lIns="95250" tIns="47625" rIns="95250" bIns="47625" anchor="ctr">
            <a:noAutofit/>
          </a:bodyPr>
          <a:lstStyle>
            <a:lvl1pPr algn="ctr">
              <a:lnSpc>
                <a:spcPct val="100000"/>
              </a:lnSpc>
              <a:defRPr sz="1200" b="0" i="0" u="none" strike="noStrike" spc="0">
                <a:solidFill>
                  <a:srgbClr val="1F2329">
                    <a:alpha val="100000"/>
                  </a:srgbClr>
                </a:solidFill>
                <a:latin typeface="Noto Sans SC"/>
              </a:defRPr>
            </a:lvl1pPr>
          </a:lstStyle>
          <a:p>
            <a:pPr indent="0" algn="ctr">
              <a:lnSpc>
                <a:spcPct val="100000"/>
              </a:lnSpc>
            </a:pPr>
            <a:r>
              <a:rPr lang="en-US" sz="1200" b="0" i="0" u="none" strike="noStrike">
                <a:solidFill>
                  <a:srgbClr val="898989"/>
                </a:solidFill>
                <a:latin typeface="Calibri" panose="020F0502020204030204"/>
              </a:rPr>
              <a:t>页脚</a:t>
            </a:r>
            <a:endParaRPr lang="en-US" sz="1200" b="0" i="0" u="none" strike="noStrike">
              <a:solidFill>
                <a:srgbClr val="898989"/>
              </a:solidFill>
              <a:latin typeface="Calibri" panose="020F0502020204030204"/>
            </a:endParaRPr>
          </a:p>
        </p:txBody>
      </p:sp>
      <p:sp>
        <p:nvSpPr>
          <p:cNvPr id="4" name="AutoShape 4"/>
          <p:cNvSpPr>
            <a:spLocks noGrp="1"/>
          </p:cNvSpPr>
          <p:nvPr>
            <p:ph type="body" sz="quarter" idx="55"/>
          </p:nvPr>
        </p:nvSpPr>
        <p:spPr>
          <a:xfrm>
            <a:off x="8610600" y="6356350"/>
            <a:ext cx="2743200" cy="365125"/>
          </a:xfrm>
          <a:prstGeom prst="rect">
            <a:avLst/>
          </a:prstGeom>
          <a:noFill/>
          <a:ln w="9525">
            <a:noFill/>
            <a:prstDash val="solid"/>
          </a:ln>
        </p:spPr>
        <p:txBody>
          <a:bodyPr lIns="95250" tIns="47625" rIns="95250" bIns="47625" anchor="ctr">
            <a:noAutofit/>
          </a:bodyPr>
          <a:lstStyle>
            <a:lvl1pPr algn="r">
              <a:lnSpc>
                <a:spcPct val="100000"/>
              </a:lnSpc>
              <a:defRPr sz="1200" b="0" i="0" u="none" strike="noStrike" spc="0">
                <a:solidFill>
                  <a:srgbClr val="898989">
                    <a:alpha val="100000"/>
                  </a:srgbClr>
                </a:solidFill>
                <a:latin typeface="Calibri" panose="020F0502020204030204"/>
              </a:defRPr>
            </a:lvl1pPr>
          </a:lstStyle>
          <a:p>
            <a:pPr algn="r"/>
          </a:p>
        </p:txBody>
      </p:sp>
      <p:sp>
        <p:nvSpPr>
          <p:cNvPr id="5" name="AutoShape 5"/>
          <p:cNvSpPr>
            <a:spLocks noGrp="1"/>
          </p:cNvSpPr>
          <p:nvPr>
            <p:ph type="body" sz="quarter" idx="56"/>
          </p:nvPr>
        </p:nvSpPr>
        <p:spPr>
          <a:xfrm>
            <a:off x="838200" y="551543"/>
            <a:ext cx="10515600" cy="5558971"/>
          </a:xfrm>
          <a:prstGeom prst="rect">
            <a:avLst/>
          </a:prstGeom>
          <a:noFill/>
          <a:ln w="9525">
            <a:noFill/>
            <a:prstDash val="solid"/>
          </a:ln>
        </p:spPr>
        <p:txBody>
          <a:bodyPr lIns="95250" tIns="47625" rIns="95250" bIns="47625" anchor="t">
            <a:noAutofit/>
          </a:bodyPr>
          <a:lstStyle>
            <a:lvl1pPr algn="l">
              <a:lnSpc>
                <a:spcPct val="92000"/>
              </a:lnSpc>
              <a:defRPr sz="2700" b="0" i="0" u="none" strike="noStrike" spc="0">
                <a:solidFill>
                  <a:srgbClr val="000000">
                    <a:alpha val="100000"/>
                  </a:srgbClr>
                </a:solidFill>
                <a:latin typeface="宋体" panose="02010600030101010101" pitchFamily="2" charset="-122"/>
              </a:defRPr>
            </a:lvl1pPr>
          </a:lstStyle>
          <a:p>
            <a:pPr marL="0" lvl="0" indent="352425" algn="l">
              <a:lnSpc>
                <a:spcPct val="92000"/>
              </a:lnSpc>
              <a:buClr>
                <a:srgbClr val="000000"/>
              </a:buClr>
              <a:buChar char="•"/>
            </a:pPr>
            <a:r>
              <a:rPr lang="en-US" sz="2775" b="0" i="0" u="none" strike="noStrike">
                <a:solidFill>
                  <a:srgbClr val="000000"/>
                </a:solidFill>
                <a:latin typeface="宋体" panose="02010600030101010101" pitchFamily="2" charset="-122"/>
              </a:rPr>
              <a:t>单击此处编辑母版文本样式</a:t>
            </a:r>
            <a:endParaRPr lang="en-US" sz="2775" b="0" i="0" u="none" strike="noStrike">
              <a:solidFill>
                <a:srgbClr val="000000"/>
              </a:solidFill>
              <a:latin typeface="宋体" panose="02010600030101010101" pitchFamily="2" charset="-122"/>
            </a:endParaRPr>
          </a:p>
          <a:p>
            <a:pPr marL="269875" lvl="1" indent="304800" algn="l">
              <a:lnSpc>
                <a:spcPct val="92000"/>
              </a:lnSpc>
              <a:buClr>
                <a:srgbClr val="000000"/>
              </a:buClr>
              <a:buChar char="•"/>
            </a:pPr>
            <a:r>
              <a:rPr lang="en-US" sz="2400" b="0" i="0" u="none" strike="noStrike">
                <a:solidFill>
                  <a:srgbClr val="000000"/>
                </a:solidFill>
                <a:latin typeface="宋体" panose="02010600030101010101" pitchFamily="2" charset="-122"/>
              </a:rPr>
              <a:t>第二级</a:t>
            </a:r>
            <a:endParaRPr lang="en-US" sz="2400" b="0" i="0" u="none" strike="noStrike">
              <a:solidFill>
                <a:srgbClr val="000000"/>
              </a:solidFill>
              <a:latin typeface="宋体" panose="02010600030101010101" pitchFamily="2" charset="-122"/>
            </a:endParaRPr>
          </a:p>
          <a:p>
            <a:pPr marL="539750" lvl="2" indent="247650" algn="l">
              <a:lnSpc>
                <a:spcPct val="92000"/>
              </a:lnSpc>
              <a:buClr>
                <a:srgbClr val="000000"/>
              </a:buClr>
              <a:buChar char="•"/>
            </a:pPr>
            <a:r>
              <a:rPr lang="en-US" sz="1950" b="0" i="0" u="none" strike="noStrike">
                <a:solidFill>
                  <a:srgbClr val="000000"/>
                </a:solidFill>
                <a:latin typeface="宋体" panose="02010600030101010101" pitchFamily="2" charset="-122"/>
              </a:rPr>
              <a:t>第三级</a:t>
            </a:r>
            <a:endParaRPr lang="en-US" sz="1950" b="0" i="0" u="none" strike="noStrike">
              <a:solidFill>
                <a:srgbClr val="000000"/>
              </a:solidFill>
              <a:latin typeface="宋体" panose="02010600030101010101" pitchFamily="2" charset="-122"/>
            </a:endParaRPr>
          </a:p>
          <a:p>
            <a:pPr marL="810260" lvl="3" indent="228600" algn="l">
              <a:lnSpc>
                <a:spcPct val="92000"/>
              </a:lnSpc>
              <a:buClr>
                <a:srgbClr val="000000"/>
              </a:buClr>
              <a:buChar char="•"/>
            </a:pPr>
            <a:r>
              <a:rPr lang="en-US" sz="1800" b="0" i="0" u="none" strike="noStrike">
                <a:solidFill>
                  <a:srgbClr val="000000"/>
                </a:solidFill>
                <a:latin typeface="宋体" panose="02010600030101010101" pitchFamily="2" charset="-122"/>
              </a:rPr>
              <a:t>第四级</a:t>
            </a:r>
            <a:endParaRPr lang="en-US" sz="1800" b="0" i="0" u="none" strike="noStrike">
              <a:solidFill>
                <a:srgbClr val="000000"/>
              </a:solidFill>
              <a:latin typeface="宋体" panose="02010600030101010101" pitchFamily="2" charset="-122"/>
            </a:endParaRPr>
          </a:p>
          <a:p>
            <a:pPr marL="1080135" lvl="4" indent="228600" algn="l">
              <a:lnSpc>
                <a:spcPct val="92000"/>
              </a:lnSpc>
              <a:buClr>
                <a:srgbClr val="000000"/>
              </a:buClr>
              <a:buChar char="•"/>
            </a:pPr>
            <a:r>
              <a:rPr lang="en-US" sz="1800" b="0" i="0" u="none" strike="noStrike">
                <a:solidFill>
                  <a:srgbClr val="000000"/>
                </a:solidFill>
                <a:latin typeface="宋体" panose="02010600030101010101" pitchFamily="2" charset="-122"/>
              </a:rPr>
              <a:t>第五级</a:t>
            </a:r>
            <a:endParaRPr lang="en-US" sz="1800" b="0" i="0" u="none" strike="noStrike">
              <a:solidFill>
                <a:srgbClr val="000000"/>
              </a:solidFill>
              <a:latin typeface="宋体"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仅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节标题">
  <p:cSld name="SECTION_HEADER">
    <p:spTree>
      <p:nvGrpSpPr>
        <p:cNvPr id="1" name="Shape 23"/>
        <p:cNvGrpSpPr/>
        <p:nvPr/>
      </p:nvGrpSpPr>
      <p:grpSpPr>
        <a:xfrm>
          <a:off x="0" y="0"/>
          <a:ext cx="0" cy="0"/>
          <a:chOff x="0" y="0"/>
          <a:chExt cx="0" cy="0"/>
        </a:xfrm>
      </p:grpSpPr>
      <p:sp>
        <p:nvSpPr>
          <p:cNvPr id="24" name="Shape 5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panose="020B0604020202020204"/>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Shape 6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Shape 6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Shape 6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Shape 6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两栏内容">
  <p:cSld name="TWO_OBJECTS">
    <p:spTree>
      <p:nvGrpSpPr>
        <p:cNvPr id="1" name="Shape 29"/>
        <p:cNvGrpSpPr/>
        <p:nvPr/>
      </p:nvGrpSpPr>
      <p:grpSpPr>
        <a:xfrm>
          <a:off x="0" y="0"/>
          <a:ext cx="0" cy="0"/>
          <a:chOff x="0" y="0"/>
          <a:chExt cx="0" cy="0"/>
        </a:xfrm>
      </p:grpSpPr>
      <p:sp>
        <p:nvSpPr>
          <p:cNvPr id="30" name="Shape 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Shape 1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32" name="Shape 1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33" name="Shape 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Shape 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Shape 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比较">
  <p:cSld name="TWO_OBJECTS_WITH_TEXT">
    <p:spTree>
      <p:nvGrpSpPr>
        <p:cNvPr id="1" name="Shape 36"/>
        <p:cNvGrpSpPr/>
        <p:nvPr/>
      </p:nvGrpSpPr>
      <p:grpSpPr>
        <a:xfrm>
          <a:off x="0" y="0"/>
          <a:ext cx="0" cy="0"/>
          <a:chOff x="0" y="0"/>
          <a:chExt cx="0" cy="0"/>
        </a:xfrm>
      </p:grpSpPr>
      <p:sp>
        <p:nvSpPr>
          <p:cNvPr id="37" name="Shape 3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Shape 3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39" name="Shape 37"/>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40" name="Shape 3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41" name="Shape 3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42" name="Shape 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Shape 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Shape 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仅标题">
  <p:cSld name="TITLE_ONLY">
    <p:spTree>
      <p:nvGrpSpPr>
        <p:cNvPr id="1" name="Shape 45"/>
        <p:cNvGrpSpPr/>
        <p:nvPr/>
      </p:nvGrpSpPr>
      <p:grpSpPr>
        <a:xfrm>
          <a:off x="0" y="0"/>
          <a:ext cx="0" cy="0"/>
          <a:chOff x="0" y="0"/>
          <a:chExt cx="0" cy="0"/>
        </a:xfrm>
      </p:grpSpPr>
      <p:sp>
        <p:nvSpPr>
          <p:cNvPr id="46" name="Shape 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Shape 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Shape 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Shape 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1" name="Shape 50"/>
        <p:cNvGrpSpPr/>
        <p:nvPr/>
      </p:nvGrpSpPr>
      <p:grpSpPr>
        <a:xfrm>
          <a:off x="0" y="0"/>
          <a:ext cx="0" cy="0"/>
          <a:chOff x="0" y="0"/>
          <a:chExt cx="0" cy="0"/>
        </a:xfrm>
      </p:grpSpPr>
      <p:sp>
        <p:nvSpPr>
          <p:cNvPr id="51" name="Shape 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Shape 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Shape 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内容与标题">
  <p:cSld name="OBJECT_WITH_CAPTION_TEXT">
    <p:spTree>
      <p:nvGrpSpPr>
        <p:cNvPr id="1" name="Shape 54"/>
        <p:cNvGrpSpPr/>
        <p:nvPr/>
      </p:nvGrpSpPr>
      <p:grpSpPr>
        <a:xfrm>
          <a:off x="0" y="0"/>
          <a:ext cx="0" cy="0"/>
          <a:chOff x="0" y="0"/>
          <a:chExt cx="0" cy="0"/>
        </a:xfrm>
      </p:grpSpPr>
      <p:sp>
        <p:nvSpPr>
          <p:cNvPr id="55" name="Shape 4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panose="020B0604020202020204"/>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Shape 4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p:txBody>
      </p:sp>
      <p:sp>
        <p:nvSpPr>
          <p:cNvPr id="57" name="Shape 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58" name="Shape 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Shape 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Shape 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图片与标题">
  <p:cSld name="PICTURE_WITH_CAPTION_TEXT">
    <p:spTree>
      <p:nvGrpSpPr>
        <p:cNvPr id="1" name="Shape 61"/>
        <p:cNvGrpSpPr/>
        <p:nvPr/>
      </p:nvGrpSpPr>
      <p:grpSpPr>
        <a:xfrm>
          <a:off x="0" y="0"/>
          <a:ext cx="0" cy="0"/>
          <a:chOff x="0" y="0"/>
          <a:chExt cx="0" cy="0"/>
        </a:xfrm>
      </p:grpSpPr>
      <p:sp>
        <p:nvSpPr>
          <p:cNvPr id="62" name="Shape 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panose="020B0604020202020204"/>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Shape 25"/>
          <p:cNvSpPr>
            <a:spLocks noGrp="1"/>
          </p:cNvSpPr>
          <p:nvPr>
            <p:ph type="pic" idx="2"/>
          </p:nvPr>
        </p:nvSpPr>
        <p:spPr>
          <a:xfrm>
            <a:off x="3887391" y="740569"/>
            <a:ext cx="4629150" cy="3655219"/>
          </a:xfrm>
          <a:prstGeom prst="rect">
            <a:avLst/>
          </a:prstGeom>
          <a:noFill/>
          <a:ln>
            <a:noFill/>
          </a:ln>
        </p:spPr>
      </p:sp>
      <p:sp>
        <p:nvSpPr>
          <p:cNvPr id="64" name="Shape 2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65" name="Shape 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Shape 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Shape 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panose="020B0604020202020204"/>
              <a:buNone/>
              <a:defRPr sz="33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Shape 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Shape 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 name="Shape 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0" name="Shape 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fld>
            <a:endParaRPr lang="zh-CN"/>
          </a:p>
        </p:txBody>
      </p:sp>
      <p:pic>
        <p:nvPicPr>
          <p:cNvPr id="2" name="Picture 1"/>
          <p:cNvPicPr>
            <a:picLocks noChangeAspect="1"/>
          </p:cNvPicPr>
          <p:nvPr/>
        </p:nvPicPr>
        <p:blipFill>
          <a:blip r:embed="rId12"/>
          <a:stretch>
            <a:fillRect/>
          </a:stretch>
        </p:blipFill>
        <p:spPr>
          <a:xfrm>
            <a:off x="9017000" y="5029200"/>
            <a:ext cx="2286000" cy="1371600"/>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Shape 5"/>
        <p:cNvGrpSpPr/>
        <p:nvPr/>
      </p:nvGrpSpPr>
      <p:grpSpPr>
        <a:xfrm>
          <a:off x="0" y="0"/>
          <a:ext cx="0" cy="0"/>
          <a:chOff x="0" y="0"/>
          <a:chExt cx="0" cy="0"/>
        </a:xfrm>
      </p:grpSpPr>
      <p:pic>
        <p:nvPicPr>
          <p:cNvPr id="2" name="Picture 1"/>
          <p:cNvPicPr>
            <a:picLocks noChangeAspect="1"/>
          </p:cNvPicPr>
          <p:nvPr/>
        </p:nvPicPr>
        <p:blipFill>
          <a:blip r:embed="rId12"/>
          <a:stretch>
            <a:fillRect/>
          </a:stretch>
        </p:blipFill>
        <p:spPr>
          <a:xfrm>
            <a:off x="9017000" y="5029200"/>
            <a:ext cx="2286000" cy="1371600"/>
          </a:xfrm>
          <a:prstGeom prst="rect">
            <a:avLst/>
          </a:prstGeom>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7.jpe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8.jpeg"/><Relationship Id="rId2" Type="http://schemas.microsoft.com/office/2007/relationships/media" Target="../media/media2.mp4"/><Relationship Id="rId1" Type="http://schemas.openxmlformats.org/officeDocument/2006/relationships/video" Target="../media/media2.mp4"/></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7.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9.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23.png"/><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6.png"/><Relationship Id="rId1" Type="http://schemas.openxmlformats.org/officeDocument/2006/relationships/hyperlink" Target="https://so.csdn.net/so/search?q=%E4%BD%93%E7%B3%BB%E7%BB%93%E6%9E%84&amp;spm=1001.2101.3001.702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40491" b="5837"/>
          <a:stretch>
            <a:fillRect/>
          </a:stretch>
        </p:blipFill>
        <p:spPr>
          <a:xfrm>
            <a:off x="-3" y="0"/>
            <a:ext cx="12190415" cy="4197427"/>
          </a:xfrm>
          <a:prstGeom prst="rect">
            <a:avLst/>
          </a:prstGeom>
          <a:ln w="9525">
            <a:noFill/>
            <a:prstDash val="solid"/>
          </a:ln>
        </p:spPr>
      </p:pic>
      <p:sp>
        <p:nvSpPr>
          <p:cNvPr id="3" name="AutoShape 3"/>
          <p:cNvSpPr/>
          <p:nvPr/>
        </p:nvSpPr>
        <p:spPr>
          <a:xfrm rot="5400000">
            <a:off x="3997288" y="-3997286"/>
            <a:ext cx="4197425" cy="12192000"/>
          </a:xfrm>
          <a:prstGeom prst="rect">
            <a:avLst/>
          </a:prstGeom>
          <a:solidFill>
            <a:srgbClr val="68174B">
              <a:alpha val="65000"/>
            </a:srgbClr>
          </a:solidFill>
          <a:ln w="9525" cap="flat">
            <a:noFill/>
            <a:prstDash val="solid"/>
          </a:ln>
        </p:spPr>
        <p:txBody>
          <a:bodyPr lIns="95250" tIns="47625" rIns="95250" bIns="47625" rtlCol="0" anchor="ctr">
            <a:noAutofit/>
          </a:bodyPr>
          <a:lstStyle/>
          <a:p>
            <a:pPr algn="ctr">
              <a:defRPr/>
            </a:pPr>
          </a:p>
        </p:txBody>
      </p:sp>
      <p:sp>
        <p:nvSpPr>
          <p:cNvPr id="4" name="AutoShape 4"/>
          <p:cNvSpPr/>
          <p:nvPr/>
        </p:nvSpPr>
        <p:spPr>
          <a:xfrm>
            <a:off x="1676400" y="4648200"/>
            <a:ext cx="10876286" cy="1569660"/>
          </a:xfrm>
          <a:prstGeom prst="rect">
            <a:avLst/>
          </a:prstGeom>
          <a:noFill/>
          <a:ln w="9525">
            <a:noFill/>
            <a:prstDash val="solid"/>
          </a:ln>
        </p:spPr>
        <p:txBody>
          <a:bodyPr lIns="95250" tIns="47625" rIns="95250" bIns="47625" rtlCol="0" anchor="t">
            <a:noAutofit/>
          </a:bodyPr>
          <a:lstStyle/>
          <a:p>
            <a:pPr indent="0" algn="l">
              <a:lnSpc>
                <a:spcPct val="100000"/>
              </a:lnSpc>
              <a:defRPr/>
            </a:pPr>
            <a:endParaRPr lang="en-US" sz="1100"/>
          </a:p>
          <a:p>
            <a:pPr indent="0" algn="l">
              <a:lnSpc>
                <a:spcPct val="100000"/>
              </a:lnSpc>
            </a:pPr>
            <a:r>
              <a:rPr lang="en-US" sz="2400" b="1" i="0" u="none" strike="noStrike" spc="300">
                <a:solidFill>
                  <a:srgbClr val="68174B"/>
                </a:solidFill>
                <a:latin typeface="宋体" panose="02010600030101010101" pitchFamily="2" charset="-122"/>
              </a:rPr>
              <a:t>授课助教： </a:t>
            </a:r>
            <a:r>
              <a:rPr lang="zh-CN" altLang="en-US" sz="2400" b="1" i="0" u="none" strike="noStrike" spc="300">
                <a:solidFill>
                  <a:srgbClr val="68174B"/>
                </a:solidFill>
                <a:latin typeface="宋体" panose="02010600030101010101" pitchFamily="2" charset="-122"/>
              </a:rPr>
              <a:t>匡俊骅</a:t>
            </a:r>
            <a:r>
              <a:rPr lang="en-US" sz="2400" b="1" i="0" u="none" strike="noStrike" spc="300">
                <a:solidFill>
                  <a:srgbClr val="68174B"/>
                </a:solidFill>
                <a:latin typeface="宋体" panose="02010600030101010101" pitchFamily="2" charset="-122"/>
              </a:rPr>
              <a:t> </a:t>
            </a:r>
            <a:r>
              <a:rPr lang="en-US" sz="2400" b="1" i="0" u="none" strike="noStrike" spc="300">
                <a:solidFill>
                  <a:srgbClr val="68174B"/>
                </a:solidFill>
                <a:latin typeface="Times New Roman" panose="02020603050405020304" charset="0"/>
                <a:cs typeface="Times New Roman" panose="02020603050405020304" charset="0"/>
              </a:rPr>
              <a:t>2120240797@mail.nankai.edu.cn</a:t>
            </a:r>
            <a:endParaRPr lang="en-US" sz="2400" b="1" i="0" u="none" strike="noStrike" spc="300">
              <a:solidFill>
                <a:srgbClr val="68174B"/>
              </a:solidFill>
              <a:latin typeface="Calibri" panose="020F0502020204030204"/>
            </a:endParaRPr>
          </a:p>
          <a:p>
            <a:pPr indent="0" algn="l">
              <a:lnSpc>
                <a:spcPct val="100000"/>
              </a:lnSpc>
            </a:pPr>
            <a:r>
              <a:rPr lang="en-US" sz="2400" b="1" i="0" u="none" strike="noStrike" spc="300">
                <a:solidFill>
                  <a:srgbClr val="68174B"/>
                </a:solidFill>
                <a:latin typeface="Calibri" panose="020F0502020204030204"/>
              </a:rPr>
              <a:t>               </a:t>
            </a:r>
            <a:r>
              <a:rPr lang="zh-CN" altLang="en-US" sz="2400" b="1" i="0" u="none" strike="noStrike" spc="300">
                <a:solidFill>
                  <a:srgbClr val="68174B"/>
                </a:solidFill>
                <a:latin typeface="Calibri" panose="020F0502020204030204"/>
              </a:rPr>
              <a:t>李梦瑶</a:t>
            </a:r>
            <a:r>
              <a:rPr lang="en-US" sz="2400" b="1" spc="300">
                <a:solidFill>
                  <a:srgbClr val="68174B"/>
                </a:solidFill>
                <a:latin typeface="宋体" panose="02010600030101010101" pitchFamily="2" charset="-122"/>
                <a:sym typeface="+mn-ea"/>
              </a:rPr>
              <a:t> </a:t>
            </a:r>
            <a:r>
              <a:rPr lang="en-US" sz="2400" b="1" spc="300">
                <a:solidFill>
                  <a:srgbClr val="68174B"/>
                </a:solidFill>
                <a:latin typeface="Times New Roman" panose="02020603050405020304" charset="0"/>
                <a:cs typeface="Times New Roman" panose="02020603050405020304" charset="0"/>
                <a:sym typeface="+mn-ea"/>
              </a:rPr>
              <a:t>2120240799@mail.nankai.edu.cn</a:t>
            </a:r>
            <a:endParaRPr lang="en-US" sz="2400" b="1" i="0" u="none" strike="noStrike" spc="300">
              <a:solidFill>
                <a:srgbClr val="68174B"/>
              </a:solidFill>
              <a:latin typeface="Calibri" panose="020F0502020204030204"/>
            </a:endParaRPr>
          </a:p>
          <a:p>
            <a:pPr indent="0" algn="l">
              <a:lnSpc>
                <a:spcPct val="100000"/>
              </a:lnSpc>
            </a:pPr>
            <a:r>
              <a:rPr lang="en-US" sz="1800" b="0" i="0" u="none" strike="noStrike">
                <a:solidFill>
                  <a:srgbClr val="000000"/>
                </a:solidFill>
                <a:latin typeface="Calibri" panose="020F0502020204030204"/>
              </a:rPr>
              <a:t> </a:t>
            </a:r>
            <a:endParaRPr lang="en-US" sz="1800" b="0" i="0" u="none" strike="noStrike">
              <a:solidFill>
                <a:srgbClr val="000000"/>
              </a:solidFill>
              <a:latin typeface="Calibri" panose="020F0502020204030204"/>
            </a:endParaRPr>
          </a:p>
        </p:txBody>
      </p:sp>
      <p:grpSp>
        <p:nvGrpSpPr>
          <p:cNvPr id="5" name="Group 5"/>
          <p:cNvGrpSpPr/>
          <p:nvPr/>
        </p:nvGrpSpPr>
        <p:grpSpPr>
          <a:xfrm>
            <a:off x="3461943" y="1552412"/>
            <a:ext cx="5186036" cy="1298051"/>
            <a:chOff x="3461943" y="1552412"/>
            <a:chExt cx="5186036" cy="1298051"/>
          </a:xfrm>
        </p:grpSpPr>
        <p:sp>
          <p:nvSpPr>
            <p:cNvPr id="6" name="AutoShape 6"/>
            <p:cNvSpPr/>
            <p:nvPr/>
          </p:nvSpPr>
          <p:spPr>
            <a:xfrm>
              <a:off x="3651098" y="2496520"/>
              <a:ext cx="4807726" cy="353943"/>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650" b="0" i="0" u="none" strike="noStrike">
                  <a:solidFill>
                    <a:srgbClr val="FFFFFF"/>
                  </a:solidFill>
                  <a:latin typeface="Times New Roman" panose="02020603050405020304"/>
                </a:rPr>
                <a:t>——Experiment Course of Computer Networks——</a:t>
              </a:r>
              <a:endParaRPr lang="en-US" sz="1100"/>
            </a:p>
          </p:txBody>
        </p:sp>
        <p:sp>
          <p:nvSpPr>
            <p:cNvPr id="7" name="AutoShape 7"/>
            <p:cNvSpPr/>
            <p:nvPr/>
          </p:nvSpPr>
          <p:spPr>
            <a:xfrm>
              <a:off x="3461943" y="1552412"/>
              <a:ext cx="5186036" cy="769441"/>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4350" b="1" i="0" u="none" strike="noStrike" spc="300">
                  <a:solidFill>
                    <a:srgbClr val="FFFFFF"/>
                  </a:solidFill>
                  <a:latin typeface="宋体" panose="02010600030101010101" pitchFamily="2" charset="-122"/>
                </a:rPr>
                <a:t>计算机网络实验课 </a:t>
              </a:r>
              <a:endParaRPr lang="en-US" sz="11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23925" y="3945305"/>
            <a:ext cx="4329953" cy="1196789"/>
          </a:xfrm>
          <a:prstGeom prst="flowChartProcess">
            <a:avLst/>
          </a:prstGeom>
          <a:solidFill>
            <a:srgbClr val="F2BA0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50000"/>
              </a:lnSpc>
              <a:defRPr/>
            </a:pPr>
            <a:r>
              <a:rPr lang="en-US" sz="2400" b="1" i="0" u="none" strike="noStrike">
                <a:solidFill>
                  <a:srgbClr val="FFFFFF"/>
                </a:solidFill>
                <a:latin typeface="宋体" panose="02010600030101010101" pitchFamily="2" charset="-122"/>
              </a:rPr>
              <a:t>分组网间探测</a:t>
            </a:r>
            <a:endParaRPr lang="en-US" sz="1100"/>
          </a:p>
          <a:p>
            <a:pPr indent="0" algn="ctr">
              <a:lnSpc>
                <a:spcPct val="150000"/>
              </a:lnSpc>
            </a:pPr>
            <a:r>
              <a:rPr lang="en-US" sz="1800" b="1" i="0" u="none" strike="noStrike">
                <a:solidFill>
                  <a:srgbClr val="FFFFFF"/>
                </a:solidFill>
                <a:latin typeface="宋体" panose="02010600030101010101" pitchFamily="2" charset="-122"/>
              </a:rPr>
              <a:t>（</a:t>
            </a:r>
            <a:r>
              <a:rPr lang="en-US" sz="1800" b="1" i="0" u="none" strike="noStrike">
                <a:solidFill>
                  <a:srgbClr val="2E54A1"/>
                </a:solidFill>
                <a:latin typeface="Arial Narrow" panose="020B0606020202030204"/>
              </a:rPr>
              <a:t>P</a:t>
            </a:r>
            <a:r>
              <a:rPr lang="en-US" sz="1800" b="1" i="0" u="none" strike="noStrike">
                <a:solidFill>
                  <a:srgbClr val="FFFFFF"/>
                </a:solidFill>
                <a:latin typeface="Arial Narrow" panose="020B0606020202030204"/>
              </a:rPr>
              <a:t>acket </a:t>
            </a:r>
            <a:r>
              <a:rPr lang="en-US" sz="1800" b="1" i="0" u="none" strike="noStrike">
                <a:solidFill>
                  <a:srgbClr val="2E54A1"/>
                </a:solidFill>
                <a:latin typeface="Arial Narrow" panose="020B0606020202030204"/>
              </a:rPr>
              <a:t>I</a:t>
            </a:r>
            <a:r>
              <a:rPr lang="en-US" sz="1800" b="1" i="0" u="none" strike="noStrike">
                <a:solidFill>
                  <a:srgbClr val="FFFFFF"/>
                </a:solidFill>
                <a:latin typeface="Arial Narrow" panose="020B0606020202030204"/>
              </a:rPr>
              <a:t>nter</a:t>
            </a:r>
            <a:r>
              <a:rPr lang="en-US" sz="1800" b="1" i="0" u="none" strike="noStrike">
                <a:solidFill>
                  <a:srgbClr val="2E54A1"/>
                </a:solidFill>
                <a:latin typeface="Arial Narrow" panose="020B0606020202030204"/>
              </a:rPr>
              <a:t>N</a:t>
            </a:r>
            <a:r>
              <a:rPr lang="en-US" sz="1800" b="1" i="0" u="none" strike="noStrike">
                <a:solidFill>
                  <a:srgbClr val="FFFFFF"/>
                </a:solidFill>
                <a:latin typeface="Arial Narrow" panose="020B0606020202030204"/>
              </a:rPr>
              <a:t>et </a:t>
            </a:r>
            <a:r>
              <a:rPr lang="en-US" sz="1800" b="1" i="0" u="none" strike="noStrike">
                <a:solidFill>
                  <a:srgbClr val="2E54A1"/>
                </a:solidFill>
                <a:latin typeface="Arial Narrow" panose="020B0606020202030204"/>
              </a:rPr>
              <a:t>G</a:t>
            </a:r>
            <a:r>
              <a:rPr lang="en-US" sz="1800" b="1" i="0" u="none" strike="noStrike">
                <a:solidFill>
                  <a:srgbClr val="FFFFFF"/>
                </a:solidFill>
                <a:latin typeface="Arial Narrow" panose="020B0606020202030204"/>
              </a:rPr>
              <a:t>roper</a:t>
            </a:r>
            <a:r>
              <a:rPr lang="en-US" sz="1800" b="1" i="0" u="none" strike="noStrike">
                <a:solidFill>
                  <a:srgbClr val="FFFFFF"/>
                </a:solidFill>
                <a:latin typeface="宋体" panose="02010600030101010101" pitchFamily="2" charset="-122"/>
              </a:rPr>
              <a:t>，</a:t>
            </a:r>
            <a:r>
              <a:rPr lang="en-US" sz="1800" b="1" i="0" u="none" strike="noStrike">
                <a:solidFill>
                  <a:srgbClr val="2E54A1"/>
                </a:solidFill>
                <a:latin typeface="Arial Narrow" panose="020B0606020202030204"/>
              </a:rPr>
              <a:t>PING</a:t>
            </a:r>
            <a:r>
              <a:rPr lang="en-US" sz="1800" b="1" i="0" u="none" strike="noStrike">
                <a:solidFill>
                  <a:srgbClr val="FFFFFF"/>
                </a:solidFill>
                <a:latin typeface="宋体" panose="02010600030101010101" pitchFamily="2" charset="-122"/>
              </a:rPr>
              <a:t>）</a:t>
            </a:r>
            <a:endParaRPr lang="en-US" sz="1800" b="1" i="0" u="none" strike="noStrike">
              <a:solidFill>
                <a:srgbClr val="FFFFFF"/>
              </a:solidFill>
              <a:latin typeface="宋体" panose="02010600030101010101" pitchFamily="2" charset="-122"/>
            </a:endParaRPr>
          </a:p>
        </p:txBody>
      </p:sp>
      <p:sp>
        <p:nvSpPr>
          <p:cNvPr id="3" name="AutoShape 3"/>
          <p:cNvSpPr/>
          <p:nvPr/>
        </p:nvSpPr>
        <p:spPr>
          <a:xfrm>
            <a:off x="6634440" y="4002828"/>
            <a:ext cx="4329953" cy="1196789"/>
          </a:xfrm>
          <a:prstGeom prst="flowChartProcess">
            <a:avLst/>
          </a:prstGeom>
          <a:solidFill>
            <a:srgbClr val="75BD4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50000"/>
              </a:lnSpc>
              <a:defRPr/>
            </a:pPr>
            <a:r>
              <a:rPr lang="en-US" sz="2400" b="1" i="0" u="none" strike="noStrike">
                <a:solidFill>
                  <a:srgbClr val="FFFFFF"/>
                </a:solidFill>
                <a:latin typeface="宋体" panose="02010600030101010101" pitchFamily="2" charset="-122"/>
              </a:rPr>
              <a:t>跟踪路由</a:t>
            </a:r>
            <a:endParaRPr lang="en-US" sz="1100"/>
          </a:p>
          <a:p>
            <a:pPr indent="0" algn="ctr">
              <a:lnSpc>
                <a:spcPct val="150000"/>
              </a:lnSpc>
            </a:pPr>
            <a:r>
              <a:rPr lang="en-US" sz="1800" b="1" i="0" u="none" strike="noStrike">
                <a:solidFill>
                  <a:srgbClr val="FFFFFF"/>
                </a:solidFill>
                <a:latin typeface="宋体" panose="02010600030101010101" pitchFamily="2" charset="-122"/>
              </a:rPr>
              <a:t>（</a:t>
            </a:r>
            <a:r>
              <a:rPr lang="en-US" sz="1800" b="1" i="0" u="none" strike="noStrike">
                <a:solidFill>
                  <a:srgbClr val="FFFFFF"/>
                </a:solidFill>
                <a:latin typeface="Arial Narrow" panose="020B0606020202030204"/>
              </a:rPr>
              <a:t>traceroute</a:t>
            </a:r>
            <a:r>
              <a:rPr lang="en-US" sz="1800" b="1" i="0" u="none" strike="noStrike">
                <a:solidFill>
                  <a:srgbClr val="FFFFFF"/>
                </a:solidFill>
                <a:latin typeface="宋体" panose="02010600030101010101" pitchFamily="2" charset="-122"/>
              </a:rPr>
              <a:t>）</a:t>
            </a:r>
            <a:endParaRPr lang="en-US" sz="1800" b="1" i="0" u="none" strike="noStrike">
              <a:solidFill>
                <a:srgbClr val="FFFFFF"/>
              </a:solidFill>
              <a:latin typeface="宋体" panose="02010600030101010101" pitchFamily="2" charset="-122"/>
            </a:endParaRPr>
          </a:p>
        </p:txBody>
      </p:sp>
      <p:sp>
        <p:nvSpPr>
          <p:cNvPr id="4" name="AutoShape 4"/>
          <p:cNvSpPr/>
          <p:nvPr/>
        </p:nvSpPr>
        <p:spPr>
          <a:xfrm>
            <a:off x="471779" y="881370"/>
            <a:ext cx="11105591" cy="2030095"/>
          </a:xfrm>
          <a:prstGeom prst="rect">
            <a:avLst/>
          </a:prstGeom>
          <a:noFill/>
          <a:ln w="9525">
            <a:noFill/>
            <a:prstDash val="solid"/>
          </a:ln>
        </p:spPr>
        <p:txBody>
          <a:bodyPr lIns="95250" tIns="47625" rIns="95250" bIns="47625" rtlCol="0" anchor="t">
            <a:noAutofit/>
          </a:bodyPr>
          <a:lstStyle/>
          <a:p>
            <a:pPr indent="0" algn="l">
              <a:lnSpc>
                <a:spcPct val="100000"/>
              </a:lnSpc>
            </a:pPr>
            <a:endParaRPr lang="en-US" sz="1100" dirty="0"/>
          </a:p>
          <a:p>
            <a:pPr marL="0" lvl="0" indent="228600" algn="l">
              <a:lnSpc>
                <a:spcPct val="100000"/>
              </a:lnSpc>
              <a:buClr>
                <a:srgbClr val="FF0000"/>
              </a:buClr>
              <a:buChar char="•"/>
            </a:pPr>
            <a:r>
              <a:rPr lang="en-US" sz="1800" b="1" i="0" u="none" strike="noStrike" dirty="0">
                <a:solidFill>
                  <a:srgbClr val="FF0000"/>
                </a:solidFill>
                <a:latin typeface="Calibri" panose="020F0502020204030204"/>
              </a:rPr>
              <a:t>Ping(</a:t>
            </a:r>
            <a:r>
              <a:rPr lang="en-US" sz="1800" b="1" i="0" u="none" strike="noStrike" dirty="0" err="1">
                <a:solidFill>
                  <a:srgbClr val="FF0000"/>
                </a:solidFill>
                <a:latin typeface="宋体" panose="02010600030101010101" pitchFamily="2" charset="-122"/>
              </a:rPr>
              <a:t>因特网包探索器</a:t>
            </a:r>
            <a:r>
              <a:rPr lang="en-US" sz="1800" b="1" i="0" u="none" strike="noStrike" dirty="0">
                <a:solidFill>
                  <a:srgbClr val="FF0000"/>
                </a:solidFill>
                <a:latin typeface="Calibri" panose="020F0502020204030204"/>
              </a:rPr>
              <a:t>)</a:t>
            </a:r>
            <a:r>
              <a:rPr lang="en-US" sz="1800" b="1" i="0" u="none" strike="noStrike" dirty="0" err="1">
                <a:solidFill>
                  <a:srgbClr val="000000"/>
                </a:solidFill>
                <a:latin typeface="宋体" panose="02010600030101010101" pitchFamily="2" charset="-122"/>
              </a:rPr>
              <a:t>基于</a:t>
            </a:r>
            <a:r>
              <a:rPr lang="en-US" sz="1800" b="1" i="0" u="none" strike="noStrike" dirty="0" err="1">
                <a:solidFill>
                  <a:srgbClr val="000000"/>
                </a:solidFill>
                <a:latin typeface="Calibri" panose="020F0502020204030204"/>
              </a:rPr>
              <a:t>ICMP</a:t>
            </a:r>
            <a:r>
              <a:rPr lang="en-US" sz="1800" b="1" i="0" u="none" strike="noStrike" dirty="0" err="1">
                <a:solidFill>
                  <a:srgbClr val="000000"/>
                </a:solidFill>
                <a:latin typeface="宋体" panose="02010600030101010101" pitchFamily="2" charset="-122"/>
              </a:rPr>
              <a:t>询问包文类型中的回送请求和回答包文实现的。不能跟踪从源地址到目标地址沿途经过了哪些路由器</a:t>
            </a:r>
            <a:r>
              <a:rPr lang="en-US" sz="1800" b="1" i="0" u="none" strike="noStrike" dirty="0">
                <a:solidFill>
                  <a:srgbClr val="000000"/>
                </a:solidFill>
                <a:latin typeface="宋体" panose="02010600030101010101" pitchFamily="2" charset="-122"/>
              </a:rPr>
              <a:t>。</a:t>
            </a:r>
            <a:endParaRPr lang="en-US" sz="1800" b="1" i="0" u="none" strike="noStrike" dirty="0">
              <a:solidFill>
                <a:srgbClr val="000000"/>
              </a:solidFill>
              <a:latin typeface="宋体" panose="02010600030101010101" pitchFamily="2" charset="-122"/>
            </a:endParaRPr>
          </a:p>
          <a:p>
            <a:pPr marL="0" lvl="0" indent="228600" algn="l">
              <a:lnSpc>
                <a:spcPct val="100000"/>
              </a:lnSpc>
              <a:buClr>
                <a:srgbClr val="FF0000"/>
              </a:buClr>
              <a:buChar char="•"/>
            </a:pPr>
            <a:r>
              <a:rPr lang="en-US" sz="1800" b="1" i="0" u="none" strike="noStrike" dirty="0" err="1">
                <a:solidFill>
                  <a:srgbClr val="FF0000"/>
                </a:solidFill>
                <a:latin typeface="Calibri" panose="020F0502020204030204"/>
              </a:rPr>
              <a:t>Tracert</a:t>
            </a:r>
            <a:r>
              <a:rPr lang="en-US" sz="1800" b="1" i="0" u="none" strike="noStrike" dirty="0">
                <a:solidFill>
                  <a:srgbClr val="FF0000"/>
                </a:solidFill>
                <a:latin typeface="Calibri" panose="020F0502020204030204"/>
              </a:rPr>
              <a:t>(</a:t>
            </a:r>
            <a:r>
              <a:rPr lang="en-US" sz="1800" b="1" i="0" u="none" strike="noStrike" dirty="0" err="1">
                <a:solidFill>
                  <a:srgbClr val="FF0000"/>
                </a:solidFill>
                <a:latin typeface="宋体" panose="02010600030101010101" pitchFamily="2" charset="-122"/>
              </a:rPr>
              <a:t>跟踪路由</a:t>
            </a:r>
            <a:r>
              <a:rPr lang="en-US" sz="1800" b="1" i="0" u="none" strike="noStrike" dirty="0">
                <a:solidFill>
                  <a:srgbClr val="FF0000"/>
                </a:solidFill>
                <a:latin typeface="Calibri" panose="020F0502020204030204"/>
              </a:rPr>
              <a:t>)</a:t>
            </a:r>
            <a:r>
              <a:rPr lang="en-US" sz="1800" b="1" i="0" u="none" strike="noStrike" dirty="0">
                <a:solidFill>
                  <a:srgbClr val="000000"/>
                </a:solidFill>
                <a:latin typeface="宋体" panose="02010600030101010101" pitchFamily="2" charset="-122"/>
              </a:rPr>
              <a:t>基于</a:t>
            </a:r>
            <a:r>
              <a:rPr lang="en-US" sz="1800" b="1" i="0" u="none" strike="noStrike" dirty="0">
                <a:solidFill>
                  <a:srgbClr val="000000"/>
                </a:solidFill>
                <a:latin typeface="Calibri" panose="020F0502020204030204"/>
              </a:rPr>
              <a:t>ICMP</a:t>
            </a:r>
            <a:r>
              <a:rPr lang="en-US" sz="1800" b="1" i="0" u="none" strike="noStrike" dirty="0">
                <a:solidFill>
                  <a:srgbClr val="000000"/>
                </a:solidFill>
                <a:latin typeface="宋体" panose="02010600030101010101" pitchFamily="2" charset="-122"/>
              </a:rPr>
              <a:t>终点不可达和时间超过差错报告包文原理实现的。路由跟踪使用程序，用于确定</a:t>
            </a:r>
            <a:r>
              <a:rPr lang="en-US" sz="1800" b="1" i="0" u="none" strike="noStrike" dirty="0">
                <a:solidFill>
                  <a:srgbClr val="000000"/>
                </a:solidFill>
                <a:latin typeface="Calibri" panose="020F0502020204030204"/>
              </a:rPr>
              <a:t>IP</a:t>
            </a:r>
            <a:r>
              <a:rPr lang="en-US" sz="1800" b="1" i="0" u="none" strike="noStrike" dirty="0">
                <a:solidFill>
                  <a:srgbClr val="000000"/>
                </a:solidFill>
                <a:latin typeface="宋体" panose="02010600030101010101" pitchFamily="2" charset="-122"/>
              </a:rPr>
              <a:t>数据报访问目标地址路径，到达目标网络哪一条链路出现故障。</a:t>
            </a:r>
            <a:r>
              <a:rPr lang="en-US" sz="1800" b="1" i="0" u="none" strike="noStrike" dirty="0">
                <a:solidFill>
                  <a:srgbClr val="FF0000"/>
                </a:solidFill>
                <a:latin typeface="宋体" panose="02010600030101010101" pitchFamily="2" charset="-122"/>
              </a:rPr>
              <a:t>是</a:t>
            </a:r>
            <a:r>
              <a:rPr lang="en-US" sz="1800" b="1" i="0" u="none" strike="noStrike" dirty="0">
                <a:solidFill>
                  <a:srgbClr val="FF0000"/>
                </a:solidFill>
                <a:latin typeface="Calibri" panose="020F0502020204030204"/>
              </a:rPr>
              <a:t>Ping</a:t>
            </a:r>
            <a:r>
              <a:rPr lang="en-US" sz="1800" b="1" i="0" u="none" strike="noStrike" dirty="0">
                <a:solidFill>
                  <a:srgbClr val="FF0000"/>
                </a:solidFill>
                <a:latin typeface="宋体" panose="02010600030101010101" pitchFamily="2" charset="-122"/>
              </a:rPr>
              <a:t>命令的扩展</a:t>
            </a:r>
            <a:r>
              <a:rPr lang="en-US" sz="1800" b="1" i="0" u="none" strike="noStrike" dirty="0">
                <a:solidFill>
                  <a:srgbClr val="000000"/>
                </a:solidFill>
                <a:latin typeface="宋体" panose="02010600030101010101" pitchFamily="2" charset="-122"/>
              </a:rPr>
              <a:t>，用</a:t>
            </a:r>
            <a:r>
              <a:rPr lang="en-US" sz="1800" b="1" i="0" u="sng" strike="noStrike" dirty="0">
                <a:solidFill>
                  <a:srgbClr val="000000"/>
                </a:solidFill>
                <a:latin typeface="Calibri" panose="020F0502020204030204"/>
              </a:rPr>
              <a:t>IP</a:t>
            </a:r>
            <a:r>
              <a:rPr lang="en-US" sz="1800" b="1" i="0" u="sng" strike="noStrike" dirty="0">
                <a:solidFill>
                  <a:srgbClr val="000000"/>
                </a:solidFill>
                <a:latin typeface="宋体" panose="02010600030101010101" pitchFamily="2" charset="-122"/>
              </a:rPr>
              <a:t>报文生存时间（</a:t>
            </a:r>
            <a:r>
              <a:rPr lang="en-US" sz="1800" b="1" i="0" u="sng" strike="noStrike" dirty="0">
                <a:solidFill>
                  <a:srgbClr val="000000"/>
                </a:solidFill>
                <a:latin typeface="Calibri" panose="020F0502020204030204"/>
              </a:rPr>
              <a:t>TTL</a:t>
            </a:r>
            <a:r>
              <a:rPr lang="en-US" sz="1800" b="1" i="0" u="sng" strike="noStrike" dirty="0">
                <a:solidFill>
                  <a:srgbClr val="000000"/>
                </a:solidFill>
                <a:latin typeface="宋体" panose="02010600030101010101" pitchFamily="2" charset="-122"/>
              </a:rPr>
              <a:t>）字段</a:t>
            </a:r>
            <a:r>
              <a:rPr lang="en-US" sz="1800" b="1" i="0" u="none" strike="noStrike" dirty="0">
                <a:solidFill>
                  <a:srgbClr val="000000"/>
                </a:solidFill>
                <a:latin typeface="宋体" panose="02010600030101010101" pitchFamily="2" charset="-122"/>
              </a:rPr>
              <a:t>和</a:t>
            </a:r>
            <a:r>
              <a:rPr lang="en-US" sz="1800" b="1" i="0" u="sng" strike="noStrike" dirty="0">
                <a:solidFill>
                  <a:srgbClr val="000000"/>
                </a:solidFill>
                <a:latin typeface="Calibri" panose="020F0502020204030204"/>
              </a:rPr>
              <a:t>ICMP</a:t>
            </a:r>
            <a:r>
              <a:rPr lang="en-US" sz="1800" b="1" i="0" u="sng" strike="noStrike" dirty="0">
                <a:solidFill>
                  <a:srgbClr val="000000"/>
                </a:solidFill>
                <a:latin typeface="宋体" panose="02010600030101010101" pitchFamily="2" charset="-122"/>
              </a:rPr>
              <a:t>差错报告包文</a:t>
            </a:r>
            <a:r>
              <a:rPr lang="en-US" sz="1800" b="1" i="0" u="none" strike="noStrike" dirty="0">
                <a:solidFill>
                  <a:srgbClr val="000000"/>
                </a:solidFill>
                <a:latin typeface="宋体" panose="02010600030101010101" pitchFamily="2" charset="-122"/>
              </a:rPr>
              <a:t>来确定沿途经过的路由器。</a:t>
            </a:r>
            <a:endParaRPr lang="en-US" sz="1800" b="1" i="0" u="none" strike="noStrike" dirty="0">
              <a:solidFill>
                <a:srgbClr val="000000"/>
              </a:solidFill>
              <a:latin typeface="宋体" panose="02010600030101010101" pitchFamily="2" charset="-122"/>
            </a:endParaRPr>
          </a:p>
        </p:txBody>
      </p:sp>
      <p:sp>
        <p:nvSpPr>
          <p:cNvPr id="5" name="AutoShape 5"/>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ICMP的典型应用</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6" name="AutoShape 6"/>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02</a:t>
            </a:r>
            <a:endParaRPr lang="en-US" sz="1100"/>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1349" y="1213149"/>
            <a:ext cx="8027804" cy="296485"/>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dirty="0" err="1">
                <a:solidFill>
                  <a:srgbClr val="000000"/>
                </a:solidFill>
                <a:latin typeface="宋体" panose="02010600030101010101" pitchFamily="2" charset="-122"/>
              </a:rPr>
              <a:t>分组网间探测</a:t>
            </a:r>
            <a:r>
              <a:rPr lang="en-US" sz="1800" b="1" i="0" u="none" strike="noStrike" dirty="0" err="1">
                <a:solidFill>
                  <a:srgbClr val="000000"/>
                </a:solidFill>
                <a:latin typeface="Calibri" panose="020F0502020204030204"/>
              </a:rPr>
              <a:t>PING</a:t>
            </a:r>
            <a:r>
              <a:rPr lang="en-US" sz="1800" b="1" i="0" u="none" strike="noStrike" dirty="0" err="1">
                <a:solidFill>
                  <a:srgbClr val="000000"/>
                </a:solidFill>
                <a:latin typeface="宋体" panose="02010600030101010101" pitchFamily="2" charset="-122"/>
              </a:rPr>
              <a:t>用来</a:t>
            </a:r>
            <a:r>
              <a:rPr lang="en-US" sz="1800" b="1" i="0" u="none" strike="noStrike" dirty="0" err="1">
                <a:solidFill>
                  <a:srgbClr val="2E54A1"/>
                </a:solidFill>
                <a:latin typeface="宋体" panose="02010600030101010101" pitchFamily="2" charset="-122"/>
              </a:rPr>
              <a:t>测试主机或路由器之间的连通性</a:t>
            </a:r>
            <a:r>
              <a:rPr lang="en-US" sz="1800" b="1" i="0" u="none" strike="noStrike" dirty="0">
                <a:solidFill>
                  <a:srgbClr val="000000"/>
                </a:solidFill>
                <a:latin typeface="宋体" panose="02010600030101010101" pitchFamily="2" charset="-122"/>
              </a:rPr>
              <a:t>。</a:t>
            </a:r>
            <a:endParaRPr lang="en-US" sz="1100" dirty="0"/>
          </a:p>
        </p:txBody>
      </p:sp>
      <p:sp>
        <p:nvSpPr>
          <p:cNvPr id="3" name="AutoShape 3"/>
          <p:cNvSpPr/>
          <p:nvPr/>
        </p:nvSpPr>
        <p:spPr>
          <a:xfrm>
            <a:off x="1074374" y="1239210"/>
            <a:ext cx="247267" cy="256976"/>
          </a:xfrm>
          <a:prstGeom prst="rect">
            <a:avLst/>
          </a:prstGeom>
          <a:solidFill>
            <a:srgbClr val="000000">
              <a:alpha val="100000"/>
            </a:srgbClr>
          </a:solid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4" name="AutoShape 4"/>
          <p:cNvSpPr/>
          <p:nvPr/>
        </p:nvSpPr>
        <p:spPr>
          <a:xfrm>
            <a:off x="1665615" y="1664327"/>
            <a:ext cx="10453608" cy="371719"/>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dirty="0">
                <a:solidFill>
                  <a:srgbClr val="000000"/>
                </a:solidFill>
                <a:latin typeface="Calibri" panose="020F0502020204030204"/>
              </a:rPr>
              <a:t>PING</a:t>
            </a:r>
            <a:r>
              <a:rPr lang="zh-CN" altLang="en-US" sz="1800" b="1" i="0" u="none" strike="noStrike" dirty="0">
                <a:solidFill>
                  <a:srgbClr val="000000"/>
                </a:solidFill>
                <a:latin typeface="Calibri" panose="020F0502020204030204"/>
              </a:rPr>
              <a:t>工作在</a:t>
            </a:r>
            <a:r>
              <a:rPr lang="en-US" sz="1800" b="1" i="0" u="none" strike="noStrike" dirty="0" err="1">
                <a:solidFill>
                  <a:srgbClr val="2E54A1"/>
                </a:solidFill>
                <a:latin typeface="宋体" panose="02010600030101010101" pitchFamily="2" charset="-122"/>
              </a:rPr>
              <a:t>应用层</a:t>
            </a:r>
            <a:r>
              <a:rPr lang="zh-CN" altLang="en-US" sz="1800" b="1" i="0" u="none" strike="noStrike" dirty="0">
                <a:solidFill>
                  <a:srgbClr val="2E54A1"/>
                </a:solidFill>
                <a:latin typeface="宋体" panose="02010600030101010101" pitchFamily="2" charset="-122"/>
                <a:ea typeface="宋体" panose="02010600030101010101" pitchFamily="2" charset="-122"/>
              </a:rPr>
              <a:t>，</a:t>
            </a:r>
            <a:r>
              <a:rPr lang="en-US" sz="1800" b="1" i="0" u="none" strike="noStrike" dirty="0" err="1">
                <a:solidFill>
                  <a:srgbClr val="2E54A1"/>
                </a:solidFill>
                <a:latin typeface="宋体" panose="02010600030101010101" pitchFamily="2" charset="-122"/>
              </a:rPr>
              <a:t>直接使用</a:t>
            </a:r>
            <a:r>
              <a:rPr lang="zh-CN" altLang="en-US" sz="1800" b="1" i="0" u="none" strike="noStrike" dirty="0">
                <a:solidFill>
                  <a:srgbClr val="2E54A1"/>
                </a:solidFill>
                <a:latin typeface="宋体" panose="02010600030101010101" pitchFamily="2" charset="-122"/>
              </a:rPr>
              <a:t>网络</a:t>
            </a:r>
            <a:r>
              <a:rPr lang="en-US" sz="1800" b="1" i="0" u="none" strike="noStrike" dirty="0" err="1">
                <a:solidFill>
                  <a:srgbClr val="2E54A1"/>
                </a:solidFill>
                <a:latin typeface="宋体" panose="02010600030101010101" pitchFamily="2" charset="-122"/>
              </a:rPr>
              <a:t>层</a:t>
            </a:r>
            <a:r>
              <a:rPr lang="en-US" sz="1800" b="1" i="0" u="none" strike="noStrike" dirty="0" err="1">
                <a:solidFill>
                  <a:srgbClr val="2E54A1"/>
                </a:solidFill>
                <a:latin typeface="Calibri" panose="020F0502020204030204"/>
              </a:rPr>
              <a:t>ICMP</a:t>
            </a:r>
            <a:r>
              <a:rPr lang="en-US" sz="1800" b="1" i="0" u="none" strike="noStrike" dirty="0" err="1">
                <a:solidFill>
                  <a:srgbClr val="000000"/>
                </a:solidFill>
                <a:latin typeface="宋体" panose="02010600030101010101" pitchFamily="2" charset="-122"/>
              </a:rPr>
              <a:t>，并不使用</a:t>
            </a:r>
            <a:r>
              <a:rPr lang="zh-CN" altLang="en-US" sz="1800" b="1" i="0" u="none" strike="noStrike" dirty="0">
                <a:solidFill>
                  <a:srgbClr val="000000"/>
                </a:solidFill>
                <a:latin typeface="宋体" panose="02010600030101010101" pitchFamily="2" charset="-122"/>
              </a:rPr>
              <a:t>传输</a:t>
            </a:r>
            <a:r>
              <a:rPr lang="en-US" sz="1800" b="1" i="0" u="none" strike="noStrike" dirty="0" err="1">
                <a:solidFill>
                  <a:srgbClr val="000000"/>
                </a:solidFill>
                <a:latin typeface="宋体" panose="02010600030101010101" pitchFamily="2" charset="-122"/>
              </a:rPr>
              <a:t>层的</a:t>
            </a:r>
            <a:r>
              <a:rPr lang="en-US" sz="1800" b="1" i="0" u="none" strike="noStrike" dirty="0" err="1">
                <a:solidFill>
                  <a:srgbClr val="000000"/>
                </a:solidFill>
                <a:latin typeface="Calibri" panose="020F0502020204030204"/>
              </a:rPr>
              <a:t>TCP</a:t>
            </a:r>
            <a:r>
              <a:rPr lang="en-US" sz="1800" b="1" i="0" u="none" strike="noStrike" dirty="0" err="1">
                <a:solidFill>
                  <a:srgbClr val="000000"/>
                </a:solidFill>
                <a:latin typeface="宋体" panose="02010600030101010101" pitchFamily="2" charset="-122"/>
              </a:rPr>
              <a:t>或</a:t>
            </a:r>
            <a:r>
              <a:rPr lang="en-US" sz="1800" b="1" i="0" u="none" strike="noStrike" dirty="0" err="1">
                <a:solidFill>
                  <a:srgbClr val="000000"/>
                </a:solidFill>
                <a:latin typeface="Calibri" panose="020F0502020204030204"/>
              </a:rPr>
              <a:t>UDP</a:t>
            </a:r>
            <a:r>
              <a:rPr lang="en-US" sz="1800" b="1" i="0" u="none" strike="noStrike" dirty="0">
                <a:solidFill>
                  <a:srgbClr val="000000"/>
                </a:solidFill>
                <a:latin typeface="宋体" panose="02010600030101010101" pitchFamily="2" charset="-122"/>
              </a:rPr>
              <a:t>。</a:t>
            </a:r>
            <a:endParaRPr lang="en-US" sz="1100" dirty="0"/>
          </a:p>
        </p:txBody>
      </p:sp>
      <p:sp>
        <p:nvSpPr>
          <p:cNvPr id="5" name="AutoShape 5"/>
          <p:cNvSpPr/>
          <p:nvPr/>
        </p:nvSpPr>
        <p:spPr>
          <a:xfrm>
            <a:off x="1408640" y="1703836"/>
            <a:ext cx="247267" cy="256976"/>
          </a:xfrm>
          <a:prstGeom prst="rect">
            <a:avLst/>
          </a:prstGeom>
          <a:no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6" name="AutoShape 6"/>
          <p:cNvSpPr/>
          <p:nvPr/>
        </p:nvSpPr>
        <p:spPr>
          <a:xfrm>
            <a:off x="1665615" y="2190739"/>
            <a:ext cx="6200914" cy="371719"/>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Calibri" panose="020F0502020204030204"/>
              </a:rPr>
              <a:t>PING</a:t>
            </a:r>
            <a:r>
              <a:rPr lang="en-US" sz="1800" b="1" i="0" u="none" strike="noStrike">
                <a:solidFill>
                  <a:srgbClr val="2E54A1"/>
                </a:solidFill>
                <a:latin typeface="宋体" panose="02010600030101010101" pitchFamily="2" charset="-122"/>
              </a:rPr>
              <a:t>使用的</a:t>
            </a:r>
            <a:r>
              <a:rPr lang="zh-CN" altLang="en-US" sz="1800" b="1" i="0" u="none" strike="noStrike">
                <a:solidFill>
                  <a:srgbClr val="2E54A1"/>
                </a:solidFill>
                <a:latin typeface="宋体" panose="02010600030101010101" pitchFamily="2" charset="-122"/>
              </a:rPr>
              <a:t>是</a:t>
            </a:r>
            <a:r>
              <a:rPr lang="en-US" sz="1800" b="1" i="0" u="none" strike="noStrike">
                <a:solidFill>
                  <a:srgbClr val="2E54A1"/>
                </a:solidFill>
                <a:latin typeface="Calibri" panose="020F0502020204030204"/>
              </a:rPr>
              <a:t>ICMP</a:t>
            </a:r>
            <a:r>
              <a:rPr lang="en-US" sz="1800" b="1" i="0" u="none" strike="noStrike">
                <a:solidFill>
                  <a:srgbClr val="2E54A1"/>
                </a:solidFill>
                <a:latin typeface="宋体" panose="02010600030101010101" pitchFamily="2" charset="-122"/>
              </a:rPr>
              <a:t>回送请求和回答</a:t>
            </a:r>
            <a:r>
              <a:rPr lang="zh-CN" altLang="en-US" sz="1800" b="1" i="0" u="none" strike="noStrike">
                <a:solidFill>
                  <a:srgbClr val="2E54A1"/>
                </a:solidFill>
                <a:latin typeface="宋体" panose="02010600030101010101" pitchFamily="2" charset="-122"/>
              </a:rPr>
              <a:t>报文</a:t>
            </a:r>
            <a:r>
              <a:rPr lang="en-US" sz="1800" b="1" i="0" u="none" strike="noStrike">
                <a:solidFill>
                  <a:srgbClr val="000000"/>
                </a:solidFill>
                <a:latin typeface="宋体" panose="02010600030101010101" pitchFamily="2" charset="-122"/>
              </a:rPr>
              <a:t>。</a:t>
            </a:r>
            <a:endParaRPr lang="en-US" sz="1100"/>
          </a:p>
        </p:txBody>
      </p:sp>
      <p:sp>
        <p:nvSpPr>
          <p:cNvPr id="7" name="AutoShape 7"/>
          <p:cNvSpPr/>
          <p:nvPr/>
        </p:nvSpPr>
        <p:spPr>
          <a:xfrm>
            <a:off x="1408640" y="2230247"/>
            <a:ext cx="247267" cy="256976"/>
          </a:xfrm>
          <a:prstGeom prst="rect">
            <a:avLst/>
          </a:prstGeom>
          <a:noFill/>
          <a:ln w="9525" cap="flat">
            <a:solidFill>
              <a:srgbClr val="000000">
                <a:alpha val="100000"/>
              </a:srgbClr>
            </a:solidFill>
            <a:prstDash val="solid"/>
          </a:ln>
        </p:spPr>
        <p:txBody>
          <a:bodyPr lIns="95250" tIns="47625" rIns="95250" bIns="47625" rtlCol="0" anchor="ctr">
            <a:noAutofit/>
          </a:bodyPr>
          <a:lstStyle/>
          <a:p>
            <a:pPr algn="ctr">
              <a:defRPr/>
            </a:pPr>
          </a:p>
        </p:txBody>
      </p:sp>
      <p:pic>
        <p:nvPicPr>
          <p:cNvPr id="8" name="Picture 8">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764988" y="2562458"/>
            <a:ext cx="6528360" cy="3841845"/>
          </a:xfrm>
          <a:prstGeom prst="rect">
            <a:avLst/>
          </a:prstGeom>
          <a:noFill/>
          <a:ln w="9525">
            <a:noFill/>
            <a:prstDash val="solid"/>
          </a:ln>
        </p:spPr>
      </p:pic>
      <p:sp>
        <p:nvSpPr>
          <p:cNvPr id="9" name="AutoShape 9"/>
          <p:cNvSpPr/>
          <p:nvPr/>
        </p:nvSpPr>
        <p:spPr>
          <a:xfrm>
            <a:off x="8392721" y="3711388"/>
            <a:ext cx="3407073" cy="1339733"/>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l">
              <a:lnSpc>
                <a:spcPct val="150000"/>
              </a:lnSpc>
              <a:defRPr/>
            </a:pPr>
            <a:r>
              <a:rPr lang="en-US" sz="1800" b="1" i="0" u="none" strike="noStrike" dirty="0">
                <a:solidFill>
                  <a:srgbClr val="FFFFFF"/>
                </a:solidFill>
                <a:latin typeface="Calibri" panose="020F0502020204030204"/>
              </a:rPr>
              <a:t>         </a:t>
            </a:r>
            <a:r>
              <a:rPr lang="en-US" sz="1800" b="1" i="0" u="none" strike="noStrike" dirty="0" err="1">
                <a:solidFill>
                  <a:srgbClr val="FFFFFF"/>
                </a:solidFill>
                <a:latin typeface="Calibri" panose="020F0502020204030204"/>
              </a:rPr>
              <a:t>某些主机或服务器为了防止恶意攻击，并会不理睬外界发来的ICMP</a:t>
            </a:r>
            <a:r>
              <a:rPr lang="en-US" sz="1800" b="1" i="0" u="none" strike="noStrike" dirty="0" err="1">
                <a:solidFill>
                  <a:srgbClr val="FFFFFF"/>
                </a:solidFill>
                <a:latin typeface="宋体" panose="02010600030101010101" pitchFamily="2" charset="-122"/>
              </a:rPr>
              <a:t>回送请求包文</a:t>
            </a:r>
            <a:r>
              <a:rPr lang="en-US" sz="1800" b="1" i="0" u="none" strike="noStrike" dirty="0">
                <a:solidFill>
                  <a:srgbClr val="FFFFFF"/>
                </a:solidFill>
                <a:latin typeface="宋体" panose="02010600030101010101" pitchFamily="2" charset="-122"/>
              </a:rPr>
              <a:t>。</a:t>
            </a:r>
            <a:endParaRPr lang="en-US" sz="1100" dirty="0"/>
          </a:p>
        </p:txBody>
      </p:sp>
      <p:sp>
        <p:nvSpPr>
          <p:cNvPr id="10" name="AutoShape 10"/>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dirty="0">
                <a:solidFill>
                  <a:srgbClr val="FFFFFF"/>
                </a:solidFill>
                <a:latin typeface="微软雅黑" panose="020B0503020204020204" charset="-122"/>
              </a:rPr>
              <a:t>         </a:t>
            </a:r>
            <a:endParaRPr lang="en-US" sz="1100" dirty="0"/>
          </a:p>
          <a:p>
            <a:pPr indent="0" algn="l">
              <a:lnSpc>
                <a:spcPct val="100000"/>
              </a:lnSpc>
            </a:pPr>
            <a:r>
              <a:rPr lang="en-US" sz="2775" b="0" i="0" u="none" strike="noStrike" dirty="0">
                <a:solidFill>
                  <a:srgbClr val="FFFFFF"/>
                </a:solidFill>
                <a:latin typeface="微软雅黑" panose="020B0503020204020204" charset="-122"/>
              </a:rPr>
              <a:t>        </a:t>
            </a:r>
            <a:r>
              <a:rPr lang="en-US" sz="2775" b="0" i="0" u="none" strike="noStrike" dirty="0" err="1">
                <a:solidFill>
                  <a:srgbClr val="FFFFFF"/>
                </a:solidFill>
                <a:latin typeface="微软雅黑" panose="020B0503020204020204" charset="-122"/>
              </a:rPr>
              <a:t>ICMP典型应用</a:t>
            </a:r>
            <a:r>
              <a:rPr lang="en-US" sz="2775" b="0" i="0" u="none" strike="noStrike" dirty="0">
                <a:solidFill>
                  <a:srgbClr val="FFFFFF"/>
                </a:solidFill>
                <a:latin typeface="微软雅黑" panose="020B0503020204020204" charset="-122"/>
              </a:rPr>
              <a:t>——</a:t>
            </a:r>
            <a:r>
              <a:rPr lang="en-US" sz="2775" b="0" i="0" u="none" strike="noStrike" dirty="0" err="1">
                <a:solidFill>
                  <a:srgbClr val="FFFFFF"/>
                </a:solidFill>
                <a:latin typeface="微软雅黑" panose="020B0503020204020204" charset="-122"/>
              </a:rPr>
              <a:t>分组网间探测</a:t>
            </a:r>
            <a:r>
              <a:rPr lang="en-US" sz="2775" dirty="0" err="1">
                <a:solidFill>
                  <a:srgbClr val="FFFFFF"/>
                </a:solidFill>
                <a:latin typeface="微软雅黑" panose="020B0503020204020204" charset="-122"/>
              </a:rPr>
              <a:t>PING</a:t>
            </a:r>
            <a:endParaRPr lang="en-US" sz="2775" b="0" i="0" u="none" strike="noStrike" dirty="0">
              <a:solidFill>
                <a:srgbClr val="FFFFFF"/>
              </a:solidFill>
              <a:latin typeface="微软雅黑" panose="020B0503020204020204" charset="-122"/>
            </a:endParaRPr>
          </a:p>
          <a:p>
            <a:pPr indent="0" algn="l">
              <a:lnSpc>
                <a:spcPct val="100000"/>
              </a:lnSpc>
            </a:pPr>
            <a:r>
              <a:rPr lang="en-US" sz="1800" b="0" i="0" u="none" strike="noStrike" dirty="0">
                <a:solidFill>
                  <a:srgbClr val="FFFFFF"/>
                </a:solidFill>
                <a:latin typeface="Calibri" panose="020F0502020204030204"/>
              </a:rPr>
              <a:t> </a:t>
            </a:r>
            <a:endParaRPr lang="en-US" sz="1800" b="0" i="0" u="none" strike="noStrike" dirty="0">
              <a:solidFill>
                <a:srgbClr val="FFFFFF"/>
              </a:solidFill>
              <a:latin typeface="Calibri" panose="020F0502020204030204"/>
            </a:endParaRPr>
          </a:p>
        </p:txBody>
      </p:sp>
      <p:sp>
        <p:nvSpPr>
          <p:cNvPr id="11" name="AutoShape 11"/>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02</a:t>
            </a:r>
            <a:endParaRPr lang="en-US" sz="1100"/>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360"/>
                                          </p:val>
                                        </p:tav>
                                        <p:tav tm="100000">
                                          <p:val>
                                            <p:fltVal val="0"/>
                                          </p:val>
                                        </p:tav>
                                      </p:tavLst>
                                    </p:anim>
                                    <p:animEffect transition="in" filter="fade">
                                      <p:cBhvr>
                                        <p:cTn id="21" dur="500"/>
                                        <p:tgtEl>
                                          <p:spTgt spid="5"/>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1+#ppt_w/2"/>
                                          </p:val>
                                        </p:tav>
                                        <p:tav tm="100000">
                                          <p:val>
                                            <p:strVal val="#ppt_x"/>
                                          </p:val>
                                        </p:tav>
                                      </p:tavLst>
                                    </p:anim>
                                    <p:anim calcmode="lin" valueType="num">
                                      <p:cBhvr additive="base">
                                        <p:cTn id="4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4628820" y="2505106"/>
            <a:ext cx="7563180" cy="4324350"/>
          </a:xfrm>
          <a:prstGeom prst="rect">
            <a:avLst/>
          </a:prstGeom>
          <a:noFill/>
          <a:ln w="9525">
            <a:noFill/>
            <a:prstDash val="solid"/>
          </a:ln>
        </p:spPr>
      </p:pic>
      <p:sp>
        <p:nvSpPr>
          <p:cNvPr id="3" name="AutoShape 3"/>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ICMP的典型应用——跟踪</a:t>
            </a:r>
            <a:r>
              <a:rPr lang="zh-CN" altLang="en-US" sz="2775" b="0" i="0" u="none" strike="noStrike">
                <a:solidFill>
                  <a:srgbClr val="FFFFFF"/>
                </a:solidFill>
                <a:latin typeface="微软雅黑" panose="020B0503020204020204" charset="-122"/>
              </a:rPr>
              <a:t>分组经过的</a:t>
            </a:r>
            <a:r>
              <a:rPr lang="en-US" sz="2775" b="0" i="0" u="none" strike="noStrike">
                <a:solidFill>
                  <a:srgbClr val="FFFFFF"/>
                </a:solidFill>
                <a:latin typeface="微软雅黑" panose="020B0503020204020204" charset="-122"/>
              </a:rPr>
              <a:t>路由</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4" name="AutoShape 4"/>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02</a:t>
            </a:r>
            <a:endParaRPr lang="en-US" sz="1100"/>
          </a:p>
        </p:txBody>
      </p:sp>
      <p:sp>
        <p:nvSpPr>
          <p:cNvPr id="5" name="AutoShape 5"/>
          <p:cNvSpPr/>
          <p:nvPr/>
        </p:nvSpPr>
        <p:spPr>
          <a:xfrm>
            <a:off x="256974" y="595554"/>
            <a:ext cx="12590702" cy="296485"/>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跟踪路由应用</a:t>
            </a:r>
            <a:r>
              <a:rPr lang="en-US" sz="1800" b="1" i="0" u="none" strike="noStrike">
                <a:solidFill>
                  <a:srgbClr val="000000"/>
                </a:solidFill>
                <a:latin typeface="Calibri" panose="020F0502020204030204"/>
              </a:rPr>
              <a:t>traceroute</a:t>
            </a:r>
            <a:r>
              <a:rPr lang="en-US" sz="1800" b="1" i="0" u="none" strike="noStrike">
                <a:solidFill>
                  <a:srgbClr val="000000"/>
                </a:solidFill>
                <a:latin typeface="宋体" panose="02010600030101010101" pitchFamily="2" charset="-122"/>
              </a:rPr>
              <a:t>，用于</a:t>
            </a:r>
            <a:r>
              <a:rPr lang="en-US" sz="1800" b="1" i="0" u="none" strike="noStrike">
                <a:solidFill>
                  <a:srgbClr val="2E54A1"/>
                </a:solidFill>
                <a:latin typeface="宋体" panose="02010600030101010101" pitchFamily="2" charset="-122"/>
              </a:rPr>
              <a:t>探测</a:t>
            </a:r>
            <a:r>
              <a:rPr lang="en-US" sz="1800" b="1" i="0" u="none" strike="noStrike">
                <a:solidFill>
                  <a:srgbClr val="2E54A1"/>
                </a:solidFill>
                <a:latin typeface="Calibri" panose="020F0502020204030204"/>
              </a:rPr>
              <a:t>IP</a:t>
            </a:r>
            <a:r>
              <a:rPr lang="en-US" sz="1800" b="1" i="0" u="none" strike="noStrike">
                <a:solidFill>
                  <a:srgbClr val="2E54A1"/>
                </a:solidFill>
                <a:latin typeface="宋体" panose="02010600030101010101" pitchFamily="2" charset="-122"/>
              </a:rPr>
              <a:t>数据报从源主机到达目的主机要经过哪些路由器</a:t>
            </a:r>
            <a:r>
              <a:rPr lang="en-US" sz="1800" b="1" i="0" u="none" strike="noStrike">
                <a:solidFill>
                  <a:srgbClr val="000000"/>
                </a:solidFill>
                <a:latin typeface="宋体" panose="02010600030101010101" pitchFamily="2" charset="-122"/>
              </a:rPr>
              <a:t>。</a:t>
            </a:r>
            <a:endParaRPr lang="en-US" sz="1100"/>
          </a:p>
        </p:txBody>
      </p:sp>
      <p:sp>
        <p:nvSpPr>
          <p:cNvPr id="6" name="AutoShape 6"/>
          <p:cNvSpPr/>
          <p:nvPr/>
        </p:nvSpPr>
        <p:spPr>
          <a:xfrm>
            <a:off x="0" y="621615"/>
            <a:ext cx="294933" cy="256976"/>
          </a:xfrm>
          <a:prstGeom prst="rect">
            <a:avLst/>
          </a:prstGeom>
          <a:solidFill>
            <a:srgbClr val="000000">
              <a:alpha val="100000"/>
            </a:srgbClr>
          </a:solid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7" name="AutoShape 7"/>
          <p:cNvSpPr/>
          <p:nvPr/>
        </p:nvSpPr>
        <p:spPr>
          <a:xfrm>
            <a:off x="456325" y="1325701"/>
            <a:ext cx="12192000" cy="614953"/>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在</a:t>
            </a:r>
            <a:r>
              <a:rPr lang="en-US" sz="1800" b="1" i="0" u="none" strike="noStrike">
                <a:solidFill>
                  <a:srgbClr val="2E54A1"/>
                </a:solidFill>
                <a:latin typeface="Calibri" panose="020F0502020204030204"/>
              </a:rPr>
              <a:t>UNIX</a:t>
            </a:r>
            <a:r>
              <a:rPr lang="en-US" sz="1800" b="1" i="0" u="none" strike="noStrike">
                <a:solidFill>
                  <a:srgbClr val="2E54A1"/>
                </a:solidFill>
                <a:latin typeface="宋体" panose="02010600030101010101" pitchFamily="2" charset="-122"/>
              </a:rPr>
              <a:t>版本</a:t>
            </a:r>
            <a:r>
              <a:rPr lang="en-US" sz="1800" b="1" i="0" u="none" strike="noStrike">
                <a:solidFill>
                  <a:srgbClr val="000000"/>
                </a:solidFill>
                <a:latin typeface="宋体" panose="02010600030101010101" pitchFamily="2" charset="-122"/>
              </a:rPr>
              <a:t>中</a:t>
            </a:r>
            <a:r>
              <a:rPr lang="en-US" sz="1800" b="1" i="0" u="none" strike="noStrike">
                <a:solidFill>
                  <a:srgbClr val="000000"/>
                </a:solidFill>
                <a:latin typeface="Calibri" panose="020F0502020204030204"/>
              </a:rPr>
              <a:t>,</a:t>
            </a:r>
            <a:r>
              <a:rPr lang="en-US" sz="1800" b="1" i="0" u="none" strike="noStrike">
                <a:solidFill>
                  <a:srgbClr val="000000"/>
                </a:solidFill>
                <a:latin typeface="宋体" panose="02010600030101010101" pitchFamily="2" charset="-122"/>
              </a:rPr>
              <a:t>具体命令为“</a:t>
            </a:r>
            <a:r>
              <a:rPr lang="en-US" sz="1800" b="1" i="0" u="none" strike="noStrike">
                <a:solidFill>
                  <a:srgbClr val="2E54A1"/>
                </a:solidFill>
                <a:latin typeface="Calibri" panose="020F0502020204030204"/>
              </a:rPr>
              <a:t>traceroute</a:t>
            </a:r>
            <a:r>
              <a:rPr lang="en-US" sz="1800" b="1" i="0" u="none" strike="noStrike">
                <a:solidFill>
                  <a:srgbClr val="000000"/>
                </a:solidFill>
                <a:latin typeface="Calibri" panose="020F0502020204030204"/>
              </a:rPr>
              <a:t>”,</a:t>
            </a:r>
            <a:r>
              <a:rPr lang="en-US" sz="1800" b="1" i="0" u="none" strike="noStrike">
                <a:solidFill>
                  <a:srgbClr val="000000"/>
                </a:solidFill>
                <a:latin typeface="宋体" panose="02010600030101010101" pitchFamily="2" charset="-122"/>
              </a:rPr>
              <a:t>其在运输层使用</a:t>
            </a:r>
            <a:r>
              <a:rPr lang="en-US" sz="1800" b="1" i="0" u="none" strike="noStrike">
                <a:solidFill>
                  <a:srgbClr val="2E54A1"/>
                </a:solidFill>
                <a:latin typeface="Calibri" panose="020F0502020204030204"/>
              </a:rPr>
              <a:t>UDP</a:t>
            </a:r>
            <a:r>
              <a:rPr lang="en-US" sz="1800" b="1" i="0" u="none" strike="noStrike">
                <a:solidFill>
                  <a:srgbClr val="2E54A1"/>
                </a:solidFill>
                <a:latin typeface="宋体" panose="02010600030101010101" pitchFamily="2" charset="-122"/>
              </a:rPr>
              <a:t>协议</a:t>
            </a:r>
            <a:r>
              <a:rPr lang="en-US" sz="1800" b="1" i="0" u="none" strike="noStrike">
                <a:solidFill>
                  <a:srgbClr val="000000"/>
                </a:solidFill>
                <a:latin typeface="Calibri" panose="020F0502020204030204"/>
              </a:rPr>
              <a:t>,</a:t>
            </a:r>
            <a:r>
              <a:rPr lang="en-US" sz="1800" b="1" i="0" u="none" strike="noStrike">
                <a:solidFill>
                  <a:srgbClr val="000000"/>
                </a:solidFill>
                <a:latin typeface="宋体" panose="02010600030101010101" pitchFamily="2" charset="-122"/>
              </a:rPr>
              <a:t>在网络层使用</a:t>
            </a:r>
            <a:r>
              <a:rPr lang="en-US" sz="1800" b="1" i="0" u="none" strike="noStrike">
                <a:solidFill>
                  <a:srgbClr val="2E54A1"/>
                </a:solidFill>
                <a:latin typeface="Calibri" panose="020F0502020204030204"/>
              </a:rPr>
              <a:t>ICMP</a:t>
            </a:r>
            <a:r>
              <a:rPr lang="zh-CN" altLang="en-US" sz="1800" b="1">
                <a:solidFill>
                  <a:srgbClr val="2E54A1"/>
                </a:solidFill>
                <a:latin typeface="宋体" panose="02010600030101010101" pitchFamily="2" charset="-122"/>
                <a:sym typeface="+mn-ea"/>
              </a:rPr>
              <a:t>报文</a:t>
            </a:r>
            <a:r>
              <a:rPr lang="en-US" sz="1800" b="1" i="0" u="none" strike="noStrike">
                <a:solidFill>
                  <a:srgbClr val="2E54A1"/>
                </a:solidFill>
                <a:latin typeface="宋体" panose="02010600030101010101" pitchFamily="2" charset="-122"/>
              </a:rPr>
              <a:t>类型只有差错报告</a:t>
            </a:r>
            <a:r>
              <a:rPr lang="zh-CN" altLang="en-US" sz="1800" b="1">
                <a:solidFill>
                  <a:srgbClr val="2E54A1"/>
                </a:solidFill>
                <a:latin typeface="宋体" panose="02010600030101010101" pitchFamily="2" charset="-122"/>
                <a:sym typeface="+mn-ea"/>
              </a:rPr>
              <a:t>报文</a:t>
            </a:r>
            <a:r>
              <a:rPr lang="en-US" sz="1800" b="1" i="0" u="none" strike="noStrike">
                <a:solidFill>
                  <a:srgbClr val="000000"/>
                </a:solidFill>
                <a:latin typeface="宋体" panose="02010600030101010101" pitchFamily="2" charset="-122"/>
              </a:rPr>
              <a:t>。</a:t>
            </a:r>
            <a:endParaRPr lang="en-US" sz="1100"/>
          </a:p>
        </p:txBody>
      </p:sp>
      <p:sp>
        <p:nvSpPr>
          <p:cNvPr id="8" name="AutoShape 8"/>
          <p:cNvSpPr/>
          <p:nvPr/>
        </p:nvSpPr>
        <p:spPr>
          <a:xfrm>
            <a:off x="226246" y="1481923"/>
            <a:ext cx="294933" cy="256976"/>
          </a:xfrm>
          <a:prstGeom prst="rect">
            <a:avLst/>
          </a:prstGeom>
          <a:no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9" name="AutoShape 9"/>
          <p:cNvSpPr/>
          <p:nvPr/>
        </p:nvSpPr>
        <p:spPr>
          <a:xfrm>
            <a:off x="456326" y="1890153"/>
            <a:ext cx="12191999" cy="614953"/>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在</a:t>
            </a:r>
            <a:r>
              <a:rPr lang="en-US" sz="1800" b="1" i="0" u="none" strike="noStrike">
                <a:solidFill>
                  <a:srgbClr val="2E54A1"/>
                </a:solidFill>
                <a:latin typeface="Calibri" panose="020F0502020204030204"/>
              </a:rPr>
              <a:t>Windows</a:t>
            </a:r>
            <a:r>
              <a:rPr lang="en-US" sz="1800" b="1" i="0" u="none" strike="noStrike">
                <a:solidFill>
                  <a:srgbClr val="2E54A1"/>
                </a:solidFill>
                <a:latin typeface="宋体" panose="02010600030101010101" pitchFamily="2" charset="-122"/>
              </a:rPr>
              <a:t>版本</a:t>
            </a:r>
            <a:r>
              <a:rPr lang="en-US" sz="1800" b="1" i="0" u="none" strike="noStrike">
                <a:solidFill>
                  <a:srgbClr val="000000"/>
                </a:solidFill>
                <a:latin typeface="宋体" panose="02010600030101010101" pitchFamily="2" charset="-122"/>
              </a:rPr>
              <a:t>中</a:t>
            </a:r>
            <a:r>
              <a:rPr lang="en-US" sz="1800" b="1" i="0" u="none" strike="noStrike">
                <a:solidFill>
                  <a:srgbClr val="000000"/>
                </a:solidFill>
                <a:latin typeface="Calibri" panose="020F0502020204030204"/>
              </a:rPr>
              <a:t>,</a:t>
            </a:r>
            <a:r>
              <a:rPr lang="en-US" sz="1800" b="1" i="0" u="none" strike="noStrike">
                <a:solidFill>
                  <a:srgbClr val="000000"/>
                </a:solidFill>
                <a:latin typeface="宋体" panose="02010600030101010101" pitchFamily="2" charset="-122"/>
              </a:rPr>
              <a:t>具体命令为“</a:t>
            </a:r>
            <a:r>
              <a:rPr lang="en-US" sz="1800" b="1" i="0" u="none" strike="noStrike">
                <a:solidFill>
                  <a:srgbClr val="2E54A1"/>
                </a:solidFill>
                <a:latin typeface="Calibri" panose="020F0502020204030204"/>
              </a:rPr>
              <a:t>tracert</a:t>
            </a:r>
            <a:r>
              <a:rPr lang="en-US" sz="1800" b="1" i="0" u="none" strike="noStrike">
                <a:solidFill>
                  <a:srgbClr val="000000"/>
                </a:solidFill>
                <a:latin typeface="Calibri" panose="020F0502020204030204"/>
              </a:rPr>
              <a:t>”,</a:t>
            </a:r>
            <a:r>
              <a:rPr lang="en-US" sz="1800" b="1" i="0" u="none" strike="noStrike">
                <a:solidFill>
                  <a:srgbClr val="000000"/>
                </a:solidFill>
                <a:latin typeface="宋体" panose="02010600030101010101" pitchFamily="2" charset="-122"/>
              </a:rPr>
              <a:t>其</a:t>
            </a:r>
            <a:r>
              <a:rPr lang="en-US" sz="1800" b="1" i="0" u="none" strike="noStrike">
                <a:solidFill>
                  <a:srgbClr val="2E54A1"/>
                </a:solidFill>
                <a:latin typeface="宋体" panose="02010600030101010101" pitchFamily="2" charset="-122"/>
              </a:rPr>
              <a:t>应用层直接使用</a:t>
            </a:r>
            <a:r>
              <a:rPr lang="zh-CN" altLang="en-US" sz="1800" b="1" i="0" u="none" strike="noStrike">
                <a:solidFill>
                  <a:srgbClr val="2E54A1"/>
                </a:solidFill>
                <a:latin typeface="宋体" panose="02010600030101010101" pitchFamily="2" charset="-122"/>
              </a:rPr>
              <a:t>网络</a:t>
            </a:r>
            <a:r>
              <a:rPr lang="en-US" sz="1800" b="1" i="0" u="none" strike="noStrike">
                <a:solidFill>
                  <a:srgbClr val="2E54A1"/>
                </a:solidFill>
                <a:latin typeface="宋体" panose="02010600030101010101" pitchFamily="2" charset="-122"/>
              </a:rPr>
              <a:t>层的</a:t>
            </a:r>
            <a:r>
              <a:rPr lang="en-US" sz="1800" b="1" i="0" u="none" strike="noStrike">
                <a:solidFill>
                  <a:srgbClr val="2E54A1"/>
                </a:solidFill>
                <a:latin typeface="Calibri" panose="020F0502020204030204"/>
              </a:rPr>
              <a:t>ICMP</a:t>
            </a:r>
            <a:r>
              <a:rPr lang="en-US" sz="1800" b="1" i="0" u="none" strike="noStrike">
                <a:solidFill>
                  <a:srgbClr val="2E54A1"/>
                </a:solidFill>
                <a:latin typeface="宋体" panose="02010600030101010101" pitchFamily="2" charset="-122"/>
              </a:rPr>
              <a:t>协议</a:t>
            </a:r>
            <a:r>
              <a:rPr lang="en-US" sz="1800" b="1" i="0" u="none" strike="noStrike">
                <a:solidFill>
                  <a:srgbClr val="000000"/>
                </a:solidFill>
                <a:latin typeface="Calibri" panose="020F0502020204030204"/>
              </a:rPr>
              <a:t>,</a:t>
            </a:r>
            <a:r>
              <a:rPr lang="en-US" sz="1800" b="1" i="0" u="none" strike="noStrike">
                <a:solidFill>
                  <a:srgbClr val="000000"/>
                </a:solidFill>
                <a:latin typeface="宋体" panose="02010600030101010101" pitchFamily="2" charset="-122"/>
              </a:rPr>
              <a:t>所使用的</a:t>
            </a:r>
            <a:r>
              <a:rPr lang="en-US" sz="1800" b="1" i="0" u="none" strike="noStrike">
                <a:solidFill>
                  <a:srgbClr val="2E54A1"/>
                </a:solidFill>
                <a:latin typeface="Calibri" panose="020F0502020204030204"/>
              </a:rPr>
              <a:t>ICMP</a:t>
            </a:r>
            <a:r>
              <a:rPr lang="zh-CN" altLang="en-US" sz="1800" b="1">
                <a:solidFill>
                  <a:srgbClr val="2E54A1"/>
                </a:solidFill>
                <a:latin typeface="宋体" panose="02010600030101010101" pitchFamily="2" charset="-122"/>
                <a:sym typeface="+mn-ea"/>
              </a:rPr>
              <a:t>报文</a:t>
            </a:r>
            <a:r>
              <a:rPr lang="en-US" sz="1800" b="1" i="0" u="none" strike="noStrike">
                <a:solidFill>
                  <a:srgbClr val="2E54A1"/>
                </a:solidFill>
                <a:latin typeface="宋体" panose="02010600030101010101" pitchFamily="2" charset="-122"/>
              </a:rPr>
              <a:t>类型有回送请求</a:t>
            </a:r>
            <a:endParaRPr lang="en-US" sz="1100"/>
          </a:p>
          <a:p>
            <a:pPr indent="0" algn="l">
              <a:lnSpc>
                <a:spcPct val="100000"/>
              </a:lnSpc>
            </a:pPr>
            <a:r>
              <a:rPr lang="en-US" sz="1800" b="1" i="0" u="none" strike="noStrike">
                <a:solidFill>
                  <a:srgbClr val="2E54A1"/>
                </a:solidFill>
                <a:latin typeface="宋体" panose="02010600030101010101" pitchFamily="2" charset="-122"/>
              </a:rPr>
              <a:t>和回答</a:t>
            </a:r>
            <a:r>
              <a:rPr lang="zh-CN" altLang="en-US" sz="1800" b="1" i="0" u="none" strike="noStrike">
                <a:solidFill>
                  <a:srgbClr val="2E54A1"/>
                </a:solidFill>
                <a:latin typeface="宋体" panose="02010600030101010101" pitchFamily="2" charset="-122"/>
              </a:rPr>
              <a:t>报文</a:t>
            </a:r>
            <a:r>
              <a:rPr lang="en-US" sz="1800" b="1" i="0" u="none" strike="noStrike">
                <a:solidFill>
                  <a:srgbClr val="2E54A1"/>
                </a:solidFill>
                <a:latin typeface="宋体" panose="02010600030101010101" pitchFamily="2" charset="-122"/>
              </a:rPr>
              <a:t>以及差错报告</a:t>
            </a:r>
            <a:r>
              <a:rPr lang="zh-CN" altLang="en-US" sz="1800" b="1">
                <a:solidFill>
                  <a:srgbClr val="2E54A1"/>
                </a:solidFill>
                <a:latin typeface="宋体" panose="02010600030101010101" pitchFamily="2" charset="-122"/>
                <a:sym typeface="+mn-ea"/>
              </a:rPr>
              <a:t>报文</a:t>
            </a:r>
            <a:r>
              <a:rPr lang="en-US" sz="1800" b="1" i="0" u="none" strike="noStrike">
                <a:solidFill>
                  <a:srgbClr val="000000"/>
                </a:solidFill>
                <a:latin typeface="宋体" panose="02010600030101010101" pitchFamily="2" charset="-122"/>
              </a:rPr>
              <a:t>。</a:t>
            </a:r>
            <a:endParaRPr lang="en-US" sz="1800" b="1" i="0" u="none" strike="noStrike">
              <a:solidFill>
                <a:srgbClr val="000000"/>
              </a:solidFill>
              <a:latin typeface="宋体" panose="02010600030101010101" pitchFamily="2" charset="-122"/>
            </a:endParaRPr>
          </a:p>
        </p:txBody>
      </p:sp>
      <p:sp>
        <p:nvSpPr>
          <p:cNvPr id="10" name="AutoShape 10"/>
          <p:cNvSpPr/>
          <p:nvPr/>
        </p:nvSpPr>
        <p:spPr>
          <a:xfrm>
            <a:off x="231868" y="1940654"/>
            <a:ext cx="294933" cy="256976"/>
          </a:xfrm>
          <a:prstGeom prst="rect">
            <a:avLst/>
          </a:prstGeom>
          <a:no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11" name="AutoShape 11"/>
          <p:cNvSpPr/>
          <p:nvPr/>
        </p:nvSpPr>
        <p:spPr>
          <a:xfrm>
            <a:off x="256975" y="1025708"/>
            <a:ext cx="12590702" cy="296485"/>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在不同操作系统中，</a:t>
            </a:r>
            <a:r>
              <a:rPr lang="en-US" sz="1800" b="1" i="0" u="none" strike="noStrike">
                <a:solidFill>
                  <a:srgbClr val="000000"/>
                </a:solidFill>
                <a:latin typeface="Calibri" panose="020F0502020204030204"/>
              </a:rPr>
              <a:t>traceroute</a:t>
            </a:r>
            <a:r>
              <a:rPr lang="en-US" sz="1800" b="1" i="0" u="none" strike="noStrike">
                <a:solidFill>
                  <a:srgbClr val="000000"/>
                </a:solidFill>
                <a:latin typeface="宋体" panose="02010600030101010101" pitchFamily="2" charset="-122"/>
              </a:rPr>
              <a:t>应用的命令和实现机制有所不同：</a:t>
            </a:r>
            <a:endParaRPr lang="en-US" sz="1100"/>
          </a:p>
        </p:txBody>
      </p:sp>
      <p:sp>
        <p:nvSpPr>
          <p:cNvPr id="12" name="AutoShape 12"/>
          <p:cNvSpPr/>
          <p:nvPr/>
        </p:nvSpPr>
        <p:spPr>
          <a:xfrm>
            <a:off x="1" y="1051769"/>
            <a:ext cx="294933" cy="256976"/>
          </a:xfrm>
          <a:prstGeom prst="rect">
            <a:avLst/>
          </a:prstGeom>
          <a:solidFill>
            <a:srgbClr val="000000">
              <a:alpha val="100000"/>
            </a:srgbClr>
          </a:solidFill>
          <a:ln w="9525" cap="flat">
            <a:solidFill>
              <a:srgbClr val="000000">
                <a:alpha val="100000"/>
              </a:srgbClr>
            </a:solidFill>
            <a:prstDash val="solid"/>
          </a:ln>
        </p:spPr>
        <p:txBody>
          <a:bodyPr lIns="95250" tIns="47625" rIns="95250" bIns="47625" rtlCol="0" anchor="ctr">
            <a:noAutofit/>
          </a:bodyPr>
          <a:lstStyle/>
          <a:p>
            <a:pPr algn="ctr">
              <a:defRPr/>
            </a:pPr>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 calcmode="lin" valueType="num">
                                      <p:cBhvr>
                                        <p:cTn id="20" dur="500" fill="hold"/>
                                        <p:tgtEl>
                                          <p:spTgt spid="12"/>
                                        </p:tgtEl>
                                        <p:attrNameLst>
                                          <p:attrName>style.rotation</p:attrName>
                                        </p:attrNameLst>
                                      </p:cBhvr>
                                      <p:tavLst>
                                        <p:tav tm="0">
                                          <p:val>
                                            <p:fltVal val="360"/>
                                          </p:val>
                                        </p:tav>
                                        <p:tav tm="100000">
                                          <p:val>
                                            <p:fltVal val="0"/>
                                          </p:val>
                                        </p:tav>
                                      </p:tavLst>
                                    </p:anim>
                                    <p:animEffect transition="in" filter="fade">
                                      <p:cBhvr>
                                        <p:cTn id="21" dur="500"/>
                                        <p:tgtEl>
                                          <p:spTgt spid="12"/>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 calcmode="lin" valueType="num">
                                      <p:cBhvr>
                                        <p:cTn id="31" dur="500" fill="hold"/>
                                        <p:tgtEl>
                                          <p:spTgt spid="8"/>
                                        </p:tgtEl>
                                        <p:attrNameLst>
                                          <p:attrName>style.rotation</p:attrName>
                                        </p:attrNameLst>
                                      </p:cBhvr>
                                      <p:tavLst>
                                        <p:tav tm="0">
                                          <p:val>
                                            <p:fltVal val="360"/>
                                          </p:val>
                                        </p:tav>
                                        <p:tav tm="100000">
                                          <p:val>
                                            <p:fltVal val="0"/>
                                          </p:val>
                                        </p:tav>
                                      </p:tavLst>
                                    </p:anim>
                                    <p:animEffect transition="in" filter="fade">
                                      <p:cBhvr>
                                        <p:cTn id="32" dur="500"/>
                                        <p:tgtEl>
                                          <p:spTgt spid="8"/>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 calcmode="lin" valueType="num">
                                      <p:cBhvr>
                                        <p:cTn id="42" dur="500" fill="hold"/>
                                        <p:tgtEl>
                                          <p:spTgt spid="10"/>
                                        </p:tgtEl>
                                        <p:attrNameLst>
                                          <p:attrName>style.rotation</p:attrName>
                                        </p:attrNameLst>
                                      </p:cBhvr>
                                      <p:tavLst>
                                        <p:tav tm="0">
                                          <p:val>
                                            <p:fltVal val="360"/>
                                          </p:val>
                                        </p:tav>
                                        <p:tav tm="100000">
                                          <p:val>
                                            <p:fltVal val="0"/>
                                          </p:val>
                                        </p:tav>
                                      </p:tavLst>
                                    </p:anim>
                                    <p:animEffect transition="in" filter="fade">
                                      <p:cBhvr>
                                        <p:cTn id="43" dur="500"/>
                                        <p:tgtEl>
                                          <p:spTgt spid="10"/>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2700" y="635307"/>
            <a:ext cx="5904281" cy="3073547"/>
          </a:xfrm>
          <a:prstGeom prst="rect">
            <a:avLst/>
          </a:prstGeom>
          <a:ln w="9525">
            <a:noFill/>
            <a:prstDash val="solid"/>
          </a:ln>
        </p:spPr>
      </p:pic>
      <p:pic>
        <p:nvPicPr>
          <p:cNvPr id="3" name="Picture 3"/>
          <p:cNvPicPr>
            <a:picLocks noChangeAspect="1"/>
          </p:cNvPicPr>
          <p:nvPr/>
        </p:nvPicPr>
        <p:blipFill>
          <a:blip r:embed="rId2"/>
          <a:srcRect/>
          <a:stretch>
            <a:fillRect/>
          </a:stretch>
        </p:blipFill>
        <p:spPr>
          <a:xfrm>
            <a:off x="0" y="3708855"/>
            <a:ext cx="5904281" cy="3149146"/>
          </a:xfrm>
          <a:prstGeom prst="rect">
            <a:avLst/>
          </a:prstGeom>
          <a:ln w="9525">
            <a:noFill/>
            <a:prstDash val="solid"/>
          </a:ln>
        </p:spPr>
      </p:pic>
      <p:pic>
        <p:nvPicPr>
          <p:cNvPr id="4" name="Picture 4"/>
          <p:cNvPicPr>
            <a:picLocks noChangeAspect="1"/>
          </p:cNvPicPr>
          <p:nvPr/>
        </p:nvPicPr>
        <p:blipFill>
          <a:blip r:embed="rId3"/>
          <a:srcRect/>
          <a:stretch>
            <a:fillRect/>
          </a:stretch>
        </p:blipFill>
        <p:spPr>
          <a:xfrm>
            <a:off x="5904281" y="635307"/>
            <a:ext cx="6287719" cy="3073547"/>
          </a:xfrm>
          <a:prstGeom prst="rect">
            <a:avLst/>
          </a:prstGeom>
          <a:ln w="9525">
            <a:noFill/>
            <a:prstDash val="solid"/>
          </a:ln>
        </p:spPr>
      </p:pic>
      <p:pic>
        <p:nvPicPr>
          <p:cNvPr id="5" name="Picture 5"/>
          <p:cNvPicPr>
            <a:picLocks noChangeAspect="1"/>
          </p:cNvPicPr>
          <p:nvPr/>
        </p:nvPicPr>
        <p:blipFill>
          <a:blip r:embed="rId4"/>
          <a:srcRect/>
          <a:stretch>
            <a:fillRect/>
          </a:stretch>
        </p:blipFill>
        <p:spPr>
          <a:xfrm>
            <a:off x="5870942" y="3638550"/>
            <a:ext cx="6354395" cy="3219450"/>
          </a:xfrm>
          <a:prstGeom prst="rect">
            <a:avLst/>
          </a:prstGeom>
          <a:ln w="9525">
            <a:noFill/>
            <a:prstDash val="solid"/>
          </a:ln>
        </p:spPr>
      </p:pic>
      <p:sp>
        <p:nvSpPr>
          <p:cNvPr id="6" name="AutoShape 6"/>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IP数据包的分片与重组</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7" name="AutoShape 7"/>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209141" y="1374421"/>
            <a:ext cx="2878084" cy="36830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2E54A1"/>
                </a:solidFill>
                <a:latin typeface="宋体" panose="02010600030101010101" pitchFamily="2" charset="-122"/>
              </a:rPr>
              <a:t>共同用于</a:t>
            </a:r>
            <a:r>
              <a:rPr lang="en-US" sz="1800" b="1" i="0" u="none" strike="noStrike">
                <a:solidFill>
                  <a:srgbClr val="2E54A1"/>
                </a:solidFill>
                <a:latin typeface="Calibri" panose="020F0502020204030204"/>
              </a:rPr>
              <a:t>IPv4</a:t>
            </a:r>
            <a:r>
              <a:rPr lang="en-US" sz="1800" b="1" i="0" u="none" strike="noStrike">
                <a:solidFill>
                  <a:srgbClr val="2E54A1"/>
                </a:solidFill>
                <a:latin typeface="宋体" panose="02010600030101010101" pitchFamily="2" charset="-122"/>
              </a:rPr>
              <a:t>数据包分片</a:t>
            </a:r>
            <a:endParaRPr lang="en-US" sz="1100"/>
          </a:p>
        </p:txBody>
      </p:sp>
      <p:sp>
        <p:nvSpPr>
          <p:cNvPr id="3" name="AutoShape 3"/>
          <p:cNvSpPr/>
          <p:nvPr/>
        </p:nvSpPr>
        <p:spPr>
          <a:xfrm>
            <a:off x="4247580" y="1447254"/>
            <a:ext cx="2468983" cy="223666"/>
          </a:xfrm>
          <a:prstGeom prst="rect">
            <a:avLst/>
          </a:prstGeom>
          <a:solidFill>
            <a:srgbClr val="E54C5E">
              <a:alpha val="100000"/>
            </a:srgbClr>
          </a:solidFill>
          <a:ln w="9525" cap="flat">
            <a:solidFill>
              <a:srgbClr val="E54C5E">
                <a:alpha val="100000"/>
              </a:srgbClr>
            </a:solidFill>
            <a:prstDash val="solid"/>
          </a:ln>
          <a:effectLst>
            <a:outerShdw blurRad="95250" dist="47625" dir="5400000" algn="tr">
              <a:srgbClr val="FFFFFF">
                <a:alpha val="60000"/>
              </a:srgbClr>
            </a:outerShdw>
          </a:effectLst>
        </p:spPr>
        <p:txBody>
          <a:bodyPr lIns="95250" tIns="47625" rIns="95250" bIns="47625" rtlCol="0" anchor="ctr">
            <a:noAutofit/>
          </a:bodyPr>
          <a:lstStyle/>
          <a:p>
            <a:pPr algn="ctr">
              <a:defRPr/>
            </a:pPr>
          </a:p>
        </p:txBody>
      </p:sp>
      <p:sp>
        <p:nvSpPr>
          <p:cNvPr id="4" name="AutoShape 4"/>
          <p:cNvSpPr/>
          <p:nvPr/>
        </p:nvSpPr>
        <p:spPr>
          <a:xfrm>
            <a:off x="6768212" y="1447254"/>
            <a:ext cx="343058" cy="223666"/>
          </a:xfrm>
          <a:prstGeom prst="rect">
            <a:avLst/>
          </a:prstGeom>
          <a:solidFill>
            <a:srgbClr val="E54C5E">
              <a:alpha val="100000"/>
            </a:srgbClr>
          </a:solidFill>
          <a:ln w="9525" cap="flat">
            <a:solidFill>
              <a:srgbClr val="E54C5E">
                <a:alpha val="100000"/>
              </a:srgbClr>
            </a:solidFill>
            <a:prstDash val="solid"/>
          </a:ln>
          <a:effectLst>
            <a:outerShdw blurRad="95250" dist="47625" dir="5400000" algn="tr">
              <a:srgbClr val="FFFFFF">
                <a:alpha val="60000"/>
              </a:srgbClr>
            </a:outerShdw>
          </a:effectLst>
        </p:spPr>
        <p:txBody>
          <a:bodyPr lIns="95250" tIns="47625" rIns="95250" bIns="47625" rtlCol="0" anchor="ctr">
            <a:noAutofit/>
          </a:bodyPr>
          <a:lstStyle/>
          <a:p>
            <a:pPr algn="ctr">
              <a:defRPr/>
            </a:pPr>
          </a:p>
        </p:txBody>
      </p:sp>
      <p:sp>
        <p:nvSpPr>
          <p:cNvPr id="5" name="AutoShape 5"/>
          <p:cNvSpPr/>
          <p:nvPr/>
        </p:nvSpPr>
        <p:spPr>
          <a:xfrm>
            <a:off x="7176076" y="1447254"/>
            <a:ext cx="2066599" cy="223666"/>
          </a:xfrm>
          <a:prstGeom prst="rect">
            <a:avLst/>
          </a:prstGeom>
          <a:solidFill>
            <a:srgbClr val="E54C5E">
              <a:alpha val="100000"/>
            </a:srgbClr>
          </a:solidFill>
          <a:ln w="9525" cap="flat">
            <a:solidFill>
              <a:srgbClr val="E54C5E">
                <a:alpha val="100000"/>
              </a:srgbClr>
            </a:solidFill>
            <a:prstDash val="solid"/>
          </a:ln>
          <a:effectLst>
            <a:outerShdw blurRad="95250" dist="47625" dir="5400000" algn="tr">
              <a:srgbClr val="FFFFFF">
                <a:alpha val="60000"/>
              </a:srgbClr>
            </a:outerShdw>
          </a:effectLst>
        </p:spPr>
        <p:txBody>
          <a:bodyPr lIns="95250" tIns="47625" rIns="95250" bIns="47625" rtlCol="0" anchor="ctr">
            <a:noAutofit/>
          </a:bodyPr>
          <a:lstStyle/>
          <a:p>
            <a:pPr algn="ctr">
              <a:defRPr/>
            </a:pPr>
          </a:p>
        </p:txBody>
      </p:sp>
      <p:pic>
        <p:nvPicPr>
          <p:cNvPr id="6" name="Picture 6"/>
          <p:cNvPicPr>
            <a:picLocks noChangeAspect="1"/>
          </p:cNvPicPr>
          <p:nvPr/>
        </p:nvPicPr>
        <p:blipFill>
          <a:blip r:embed="rId1"/>
          <a:srcRect/>
          <a:stretch>
            <a:fillRect/>
          </a:stretch>
        </p:blipFill>
        <p:spPr>
          <a:xfrm>
            <a:off x="2792186" y="938903"/>
            <a:ext cx="6614953" cy="2926111"/>
          </a:xfrm>
          <a:prstGeom prst="rect">
            <a:avLst/>
          </a:prstGeom>
          <a:ln w="9525">
            <a:noFill/>
            <a:prstDash val="solid"/>
          </a:ln>
        </p:spPr>
      </p:pic>
      <p:sp>
        <p:nvSpPr>
          <p:cNvPr id="7" name="AutoShape 7"/>
          <p:cNvSpPr/>
          <p:nvPr/>
        </p:nvSpPr>
        <p:spPr>
          <a:xfrm>
            <a:off x="719790" y="3902119"/>
            <a:ext cx="1385304" cy="35568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标识</a:t>
            </a:r>
            <a:endParaRPr lang="en-US" sz="1100"/>
          </a:p>
        </p:txBody>
      </p:sp>
      <p:sp>
        <p:nvSpPr>
          <p:cNvPr id="8" name="AutoShape 8"/>
          <p:cNvSpPr/>
          <p:nvPr/>
        </p:nvSpPr>
        <p:spPr>
          <a:xfrm>
            <a:off x="462814" y="3948204"/>
            <a:ext cx="247267" cy="256976"/>
          </a:xfrm>
          <a:prstGeom prst="rect">
            <a:avLst/>
          </a:prstGeom>
          <a:solidFill>
            <a:srgbClr val="000000">
              <a:alpha val="100000"/>
            </a:srgbClr>
          </a:solid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9" name="AutoShape 9"/>
          <p:cNvSpPr/>
          <p:nvPr/>
        </p:nvSpPr>
        <p:spPr>
          <a:xfrm>
            <a:off x="707113" y="4252838"/>
            <a:ext cx="3404398" cy="937537"/>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长度为</a:t>
            </a:r>
            <a:r>
              <a:rPr lang="en-US" sz="1800" b="1" i="0" u="none" strike="noStrike">
                <a:solidFill>
                  <a:srgbClr val="000000"/>
                </a:solidFill>
                <a:latin typeface="Calibri" panose="020F0502020204030204"/>
              </a:rPr>
              <a:t>16</a:t>
            </a:r>
            <a:r>
              <a:rPr lang="en-US" sz="1800" b="1" i="0" u="none" strike="noStrike">
                <a:solidFill>
                  <a:srgbClr val="000000"/>
                </a:solidFill>
                <a:latin typeface="宋体" panose="02010600030101010101" pitchFamily="2" charset="-122"/>
              </a:rPr>
              <a:t>个比特，属于同一个</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数据包的</a:t>
            </a:r>
            <a:r>
              <a:rPr lang="en-US" sz="1800" b="1" i="0" u="none" strike="noStrike">
                <a:solidFill>
                  <a:srgbClr val="FF0000"/>
                </a:solidFill>
                <a:latin typeface="宋体" panose="02010600030101010101" pitchFamily="2" charset="-122"/>
              </a:rPr>
              <a:t>各分片数据包应该具有相同的标识</a:t>
            </a:r>
            <a:r>
              <a:rPr lang="en-US" sz="1800" b="1" i="0" u="none" strike="noStrike">
                <a:solidFill>
                  <a:srgbClr val="000000"/>
                </a:solidFill>
                <a:latin typeface="宋体" panose="02010600030101010101" pitchFamily="2" charset="-122"/>
              </a:rPr>
              <a:t>。</a:t>
            </a:r>
            <a:endParaRPr lang="en-US" sz="1100"/>
          </a:p>
        </p:txBody>
      </p:sp>
      <p:sp>
        <p:nvSpPr>
          <p:cNvPr id="10" name="AutoShape 10"/>
          <p:cNvSpPr/>
          <p:nvPr/>
        </p:nvSpPr>
        <p:spPr>
          <a:xfrm>
            <a:off x="707112" y="5168027"/>
            <a:ext cx="3318880" cy="937537"/>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Calibri" panose="020F0502020204030204"/>
              </a:rPr>
              <a:t>IP</a:t>
            </a:r>
            <a:r>
              <a:rPr lang="en-US" sz="1800" b="1" i="0" u="none" strike="noStrike">
                <a:solidFill>
                  <a:srgbClr val="000000"/>
                </a:solidFill>
                <a:latin typeface="宋体" panose="02010600030101010101" pitchFamily="2" charset="-122"/>
              </a:rPr>
              <a:t>软件会维持一个计数器，每产生一个</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数据包，计数器值就加</a:t>
            </a:r>
            <a:r>
              <a:rPr lang="en-US" sz="1800" b="1" i="0" u="none" strike="noStrike">
                <a:solidFill>
                  <a:srgbClr val="000000"/>
                </a:solidFill>
                <a:latin typeface="Calibri" panose="020F0502020204030204"/>
              </a:rPr>
              <a:t>1</a:t>
            </a:r>
            <a:r>
              <a:rPr lang="en-US" sz="1800" b="1" i="0" u="none" strike="noStrike">
                <a:solidFill>
                  <a:srgbClr val="000000"/>
                </a:solidFill>
                <a:latin typeface="宋体" panose="02010600030101010101" pitchFamily="2" charset="-122"/>
              </a:rPr>
              <a:t>，并将此值赋给标识字段。</a:t>
            </a:r>
            <a:endParaRPr lang="en-US" sz="1100"/>
          </a:p>
        </p:txBody>
      </p:sp>
      <p:sp>
        <p:nvSpPr>
          <p:cNvPr id="11" name="AutoShape 11"/>
          <p:cNvSpPr/>
          <p:nvPr/>
        </p:nvSpPr>
        <p:spPr>
          <a:xfrm>
            <a:off x="4713987" y="3902119"/>
            <a:ext cx="1385304" cy="35568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标志</a:t>
            </a:r>
            <a:endParaRPr lang="en-US" sz="1100"/>
          </a:p>
        </p:txBody>
      </p:sp>
      <p:sp>
        <p:nvSpPr>
          <p:cNvPr id="12" name="AutoShape 12"/>
          <p:cNvSpPr/>
          <p:nvPr/>
        </p:nvSpPr>
        <p:spPr>
          <a:xfrm>
            <a:off x="4457011" y="3948204"/>
            <a:ext cx="247267" cy="256976"/>
          </a:xfrm>
          <a:prstGeom prst="rect">
            <a:avLst/>
          </a:prstGeom>
          <a:solidFill>
            <a:srgbClr val="000000">
              <a:alpha val="100000"/>
            </a:srgbClr>
          </a:solid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13" name="AutoShape 13"/>
          <p:cNvSpPr/>
          <p:nvPr/>
        </p:nvSpPr>
        <p:spPr>
          <a:xfrm>
            <a:off x="4714240" y="4252595"/>
            <a:ext cx="3724275" cy="259715"/>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最低位（</a:t>
            </a:r>
            <a:r>
              <a:rPr lang="en-US" sz="1800" b="1" i="0" u="none" strike="noStrike">
                <a:solidFill>
                  <a:srgbClr val="FF0000"/>
                </a:solidFill>
                <a:latin typeface="Calibri" panose="020F0502020204030204"/>
              </a:rPr>
              <a:t>M</a:t>
            </a:r>
            <a:r>
              <a:rPr lang="en-US" sz="1800" b="1" i="0" u="none" strike="noStrike">
                <a:solidFill>
                  <a:srgbClr val="000000"/>
                </a:solidFill>
                <a:latin typeface="Calibri" panose="020F0502020204030204"/>
              </a:rPr>
              <a:t>ore </a:t>
            </a:r>
            <a:r>
              <a:rPr lang="en-US" sz="1800" b="1" i="0" u="none" strike="noStrike">
                <a:solidFill>
                  <a:srgbClr val="FF0000"/>
                </a:solidFill>
                <a:latin typeface="Calibri" panose="020F0502020204030204"/>
              </a:rPr>
              <a:t>F</a:t>
            </a:r>
            <a:r>
              <a:rPr lang="en-US" sz="1800" b="1" i="0" u="none" strike="noStrike">
                <a:solidFill>
                  <a:srgbClr val="000000"/>
                </a:solidFill>
                <a:latin typeface="Calibri" panose="020F0502020204030204"/>
              </a:rPr>
              <a:t>ragment</a:t>
            </a:r>
            <a:r>
              <a:rPr lang="en-US" sz="1800" b="1" i="0" u="none" strike="noStrike">
                <a:solidFill>
                  <a:srgbClr val="000000"/>
                </a:solidFill>
                <a:latin typeface="宋体" panose="02010600030101010101" pitchFamily="2" charset="-122"/>
              </a:rPr>
              <a:t>，</a:t>
            </a:r>
            <a:r>
              <a:rPr lang="en-US" sz="1800" b="1" i="0" u="none" strike="noStrike">
                <a:solidFill>
                  <a:srgbClr val="FF0000"/>
                </a:solidFill>
                <a:latin typeface="Calibri" panose="020F0502020204030204"/>
              </a:rPr>
              <a:t>MF</a:t>
            </a:r>
            <a:r>
              <a:rPr lang="en-US" sz="1800" b="1" i="0" u="none" strike="noStrike">
                <a:solidFill>
                  <a:srgbClr val="000000"/>
                </a:solidFill>
                <a:latin typeface="宋体" panose="02010600030101010101" pitchFamily="2" charset="-122"/>
              </a:rPr>
              <a:t>）</a:t>
            </a:r>
            <a:endParaRPr lang="en-US" sz="1100"/>
          </a:p>
        </p:txBody>
      </p:sp>
      <p:sp>
        <p:nvSpPr>
          <p:cNvPr id="14" name="AutoShape 14"/>
          <p:cNvSpPr/>
          <p:nvPr/>
        </p:nvSpPr>
        <p:spPr>
          <a:xfrm>
            <a:off x="4926690" y="4557901"/>
            <a:ext cx="3329226" cy="35568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Calibri" panose="020F0502020204030204"/>
              </a:rPr>
              <a:t>MF=1</a:t>
            </a:r>
            <a:r>
              <a:rPr lang="en-US" sz="1800" b="1" i="0" u="none" strike="noStrike">
                <a:solidFill>
                  <a:srgbClr val="000000"/>
                </a:solidFill>
                <a:latin typeface="宋体" panose="02010600030101010101" pitchFamily="2" charset="-122"/>
              </a:rPr>
              <a:t>表示本分片</a:t>
            </a:r>
            <a:r>
              <a:rPr lang="en-US" sz="1800" b="1" i="0" u="none" strike="noStrike">
                <a:solidFill>
                  <a:srgbClr val="FF0000"/>
                </a:solidFill>
                <a:latin typeface="宋体" panose="02010600030101010101" pitchFamily="2" charset="-122"/>
              </a:rPr>
              <a:t>后面还有分片</a:t>
            </a:r>
            <a:endParaRPr lang="en-US" sz="1100"/>
          </a:p>
        </p:txBody>
      </p:sp>
      <p:sp>
        <p:nvSpPr>
          <p:cNvPr id="15" name="AutoShape 15"/>
          <p:cNvSpPr/>
          <p:nvPr/>
        </p:nvSpPr>
        <p:spPr>
          <a:xfrm>
            <a:off x="4926690" y="4862964"/>
            <a:ext cx="3329226" cy="35568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dirty="0">
                <a:solidFill>
                  <a:srgbClr val="000000"/>
                </a:solidFill>
                <a:latin typeface="Calibri" panose="020F0502020204030204"/>
              </a:rPr>
              <a:t>MF=0</a:t>
            </a:r>
            <a:r>
              <a:rPr lang="en-US" sz="1800" b="1" i="0" u="none" strike="noStrike" dirty="0">
                <a:solidFill>
                  <a:srgbClr val="000000"/>
                </a:solidFill>
                <a:latin typeface="宋体" panose="02010600030101010101" pitchFamily="2" charset="-122"/>
              </a:rPr>
              <a:t>表示本分片</a:t>
            </a:r>
            <a:r>
              <a:rPr lang="en-US" sz="1800" b="1" i="0" u="none" strike="noStrike" dirty="0">
                <a:solidFill>
                  <a:srgbClr val="FF0000"/>
                </a:solidFill>
                <a:latin typeface="宋体" panose="02010600030101010101" pitchFamily="2" charset="-122"/>
              </a:rPr>
              <a:t>后面没有分片</a:t>
            </a:r>
            <a:endParaRPr lang="en-US" sz="1100" dirty="0"/>
          </a:p>
        </p:txBody>
      </p:sp>
      <p:sp>
        <p:nvSpPr>
          <p:cNvPr id="16" name="AutoShape 16"/>
          <p:cNvSpPr/>
          <p:nvPr/>
        </p:nvSpPr>
        <p:spPr>
          <a:xfrm>
            <a:off x="4704278" y="5168027"/>
            <a:ext cx="3338934" cy="355684"/>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中间位（</a:t>
            </a:r>
            <a:r>
              <a:rPr lang="en-US" sz="1800" b="1" i="0" u="none" strike="noStrike">
                <a:solidFill>
                  <a:srgbClr val="FF0000"/>
                </a:solidFill>
                <a:latin typeface="Calibri" panose="020F0502020204030204"/>
              </a:rPr>
              <a:t>D</a:t>
            </a:r>
            <a:r>
              <a:rPr lang="en-US" sz="1800" b="1" i="0" u="none" strike="noStrike">
                <a:solidFill>
                  <a:srgbClr val="000000"/>
                </a:solidFill>
                <a:latin typeface="Calibri" panose="020F0502020204030204"/>
              </a:rPr>
              <a:t>on’t </a:t>
            </a:r>
            <a:r>
              <a:rPr lang="en-US" sz="1800" b="1" i="0" u="none" strike="noStrike">
                <a:solidFill>
                  <a:srgbClr val="FF0000"/>
                </a:solidFill>
                <a:latin typeface="Calibri" panose="020F0502020204030204"/>
              </a:rPr>
              <a:t>F</a:t>
            </a:r>
            <a:r>
              <a:rPr lang="en-US" sz="1800" b="1" i="0" u="none" strike="noStrike">
                <a:solidFill>
                  <a:srgbClr val="000000"/>
                </a:solidFill>
                <a:latin typeface="Calibri" panose="020F0502020204030204"/>
              </a:rPr>
              <a:t>ragment</a:t>
            </a:r>
            <a:r>
              <a:rPr lang="en-US" sz="1800" b="1" i="0" u="none" strike="noStrike">
                <a:solidFill>
                  <a:srgbClr val="000000"/>
                </a:solidFill>
                <a:latin typeface="宋体" panose="02010600030101010101" pitchFamily="2" charset="-122"/>
              </a:rPr>
              <a:t>，</a:t>
            </a:r>
            <a:r>
              <a:rPr lang="en-US" sz="1800" b="1" i="0" u="none" strike="noStrike">
                <a:solidFill>
                  <a:srgbClr val="FF0000"/>
                </a:solidFill>
                <a:latin typeface="Calibri" panose="020F0502020204030204"/>
              </a:rPr>
              <a:t>DF</a:t>
            </a:r>
            <a:r>
              <a:rPr lang="en-US" sz="1800" b="1" i="0" u="none" strike="noStrike">
                <a:solidFill>
                  <a:srgbClr val="000000"/>
                </a:solidFill>
                <a:latin typeface="宋体" panose="02010600030101010101" pitchFamily="2" charset="-122"/>
              </a:rPr>
              <a:t>）</a:t>
            </a:r>
            <a:endParaRPr lang="en-US" sz="1100"/>
          </a:p>
        </p:txBody>
      </p:sp>
      <p:sp>
        <p:nvSpPr>
          <p:cNvPr id="17" name="AutoShape 17"/>
          <p:cNvSpPr/>
          <p:nvPr/>
        </p:nvSpPr>
        <p:spPr>
          <a:xfrm>
            <a:off x="4916982" y="5473090"/>
            <a:ext cx="3329226" cy="35568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Calibri" panose="020F0502020204030204"/>
              </a:rPr>
              <a:t>DF=1</a:t>
            </a:r>
            <a:r>
              <a:rPr lang="en-US" sz="1800" b="1" i="0" u="none" strike="noStrike">
                <a:solidFill>
                  <a:srgbClr val="000000"/>
                </a:solidFill>
                <a:latin typeface="宋体" panose="02010600030101010101" pitchFamily="2" charset="-122"/>
              </a:rPr>
              <a:t>表示</a:t>
            </a:r>
            <a:r>
              <a:rPr lang="en-US" sz="1800" b="1" i="0" u="none" strike="noStrike">
                <a:solidFill>
                  <a:srgbClr val="FF0000"/>
                </a:solidFill>
                <a:latin typeface="宋体" panose="02010600030101010101" pitchFamily="2" charset="-122"/>
              </a:rPr>
              <a:t>不允许分片</a:t>
            </a:r>
            <a:endParaRPr lang="en-US" sz="1100"/>
          </a:p>
        </p:txBody>
      </p:sp>
      <p:sp>
        <p:nvSpPr>
          <p:cNvPr id="18" name="AutoShape 18"/>
          <p:cNvSpPr/>
          <p:nvPr/>
        </p:nvSpPr>
        <p:spPr>
          <a:xfrm>
            <a:off x="4916982" y="5778153"/>
            <a:ext cx="3329226" cy="35568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Calibri" panose="020F0502020204030204"/>
              </a:rPr>
              <a:t>DF=0</a:t>
            </a:r>
            <a:r>
              <a:rPr lang="en-US" sz="1800" b="1" i="0" u="none" strike="noStrike">
                <a:solidFill>
                  <a:srgbClr val="000000"/>
                </a:solidFill>
                <a:latin typeface="宋体" panose="02010600030101010101" pitchFamily="2" charset="-122"/>
              </a:rPr>
              <a:t>表示</a:t>
            </a:r>
            <a:r>
              <a:rPr lang="en-US" sz="1800" b="1" i="0" u="none" strike="noStrike">
                <a:solidFill>
                  <a:srgbClr val="FF0000"/>
                </a:solidFill>
                <a:latin typeface="宋体" panose="02010600030101010101" pitchFamily="2" charset="-122"/>
              </a:rPr>
              <a:t>允许分片</a:t>
            </a:r>
            <a:endParaRPr lang="en-US" sz="1100"/>
          </a:p>
        </p:txBody>
      </p:sp>
      <p:sp>
        <p:nvSpPr>
          <p:cNvPr id="19" name="AutoShape 19"/>
          <p:cNvSpPr/>
          <p:nvPr/>
        </p:nvSpPr>
        <p:spPr>
          <a:xfrm>
            <a:off x="4704277" y="6083214"/>
            <a:ext cx="3650315" cy="35568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dirty="0">
                <a:solidFill>
                  <a:srgbClr val="000000"/>
                </a:solidFill>
                <a:latin typeface="宋体" panose="02010600030101010101" pitchFamily="2" charset="-122"/>
              </a:rPr>
              <a:t>最高位为保留位，必须设置为</a:t>
            </a:r>
            <a:r>
              <a:rPr lang="en-US" sz="1800" b="1" i="0" u="none" strike="noStrike" dirty="0">
                <a:solidFill>
                  <a:srgbClr val="000000"/>
                </a:solidFill>
                <a:latin typeface="Calibri" panose="020F0502020204030204"/>
              </a:rPr>
              <a:t>0</a:t>
            </a:r>
            <a:endParaRPr lang="en-US" sz="1100" dirty="0"/>
          </a:p>
        </p:txBody>
      </p:sp>
      <p:sp>
        <p:nvSpPr>
          <p:cNvPr id="20" name="AutoShape 20"/>
          <p:cNvSpPr/>
          <p:nvPr/>
        </p:nvSpPr>
        <p:spPr>
          <a:xfrm>
            <a:off x="8603316" y="3902119"/>
            <a:ext cx="1385304" cy="35568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片偏移</a:t>
            </a:r>
            <a:endParaRPr lang="en-US" sz="1100"/>
          </a:p>
        </p:txBody>
      </p:sp>
      <p:sp>
        <p:nvSpPr>
          <p:cNvPr id="21" name="AutoShape 21"/>
          <p:cNvSpPr/>
          <p:nvPr/>
        </p:nvSpPr>
        <p:spPr>
          <a:xfrm>
            <a:off x="8346340" y="3948204"/>
            <a:ext cx="247267" cy="256976"/>
          </a:xfrm>
          <a:prstGeom prst="rect">
            <a:avLst/>
          </a:prstGeom>
          <a:solidFill>
            <a:srgbClr val="000000">
              <a:alpha val="100000"/>
            </a:srgbClr>
          </a:solid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22" name="AutoShape 22"/>
          <p:cNvSpPr/>
          <p:nvPr/>
        </p:nvSpPr>
        <p:spPr>
          <a:xfrm>
            <a:off x="8590639" y="4252839"/>
            <a:ext cx="3496586" cy="1157908"/>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dirty="0">
                <a:solidFill>
                  <a:srgbClr val="000000"/>
                </a:solidFill>
                <a:latin typeface="宋体" panose="02010600030101010101" pitchFamily="2" charset="-122"/>
              </a:rPr>
              <a:t>长度为</a:t>
            </a:r>
            <a:r>
              <a:rPr lang="en-US" sz="1800" b="1" i="0" u="none" strike="noStrike" dirty="0">
                <a:solidFill>
                  <a:srgbClr val="000000"/>
                </a:solidFill>
                <a:latin typeface="Calibri" panose="020F0502020204030204"/>
              </a:rPr>
              <a:t>13</a:t>
            </a:r>
            <a:r>
              <a:rPr lang="en-US" sz="1800" b="1" i="0" u="none" strike="noStrike" dirty="0">
                <a:solidFill>
                  <a:srgbClr val="000000"/>
                </a:solidFill>
                <a:latin typeface="宋体" panose="02010600030101010101" pitchFamily="2" charset="-122"/>
              </a:rPr>
              <a:t>个比特，该字段的取值</a:t>
            </a:r>
            <a:endParaRPr lang="en-US" sz="1100" dirty="0"/>
          </a:p>
          <a:p>
            <a:pPr indent="0" algn="l">
              <a:lnSpc>
                <a:spcPct val="100000"/>
              </a:lnSpc>
            </a:pPr>
            <a:r>
              <a:rPr lang="en-US" sz="1800" b="1" i="0" u="none" strike="noStrike" dirty="0">
                <a:solidFill>
                  <a:srgbClr val="FF0000"/>
                </a:solidFill>
                <a:latin typeface="宋体" panose="02010600030101010101" pitchFamily="2" charset="-122"/>
              </a:rPr>
              <a:t>以</a:t>
            </a:r>
            <a:r>
              <a:rPr lang="en-US" sz="1800" b="1" i="0" u="none" strike="noStrike" dirty="0">
                <a:solidFill>
                  <a:srgbClr val="FF0000"/>
                </a:solidFill>
                <a:latin typeface="Calibri" panose="020F0502020204030204"/>
              </a:rPr>
              <a:t>8</a:t>
            </a:r>
            <a:r>
              <a:rPr lang="en-US" sz="1800" b="1" i="0" u="none" strike="noStrike" dirty="0">
                <a:solidFill>
                  <a:srgbClr val="FF0000"/>
                </a:solidFill>
                <a:latin typeface="宋体" panose="02010600030101010101" pitchFamily="2" charset="-122"/>
              </a:rPr>
              <a:t>字节为单位</a:t>
            </a:r>
            <a:r>
              <a:rPr lang="en-US" sz="1800" b="1" i="0" u="none" strike="noStrike" dirty="0">
                <a:solidFill>
                  <a:srgbClr val="000000"/>
                </a:solidFill>
                <a:latin typeface="宋体" panose="02010600030101010101" pitchFamily="2" charset="-122"/>
              </a:rPr>
              <a:t>，用来指出分片</a:t>
            </a:r>
            <a:r>
              <a:rPr lang="en-US" sz="1800" b="1" i="0" u="none" strike="noStrike" dirty="0">
                <a:solidFill>
                  <a:srgbClr val="000000"/>
                </a:solidFill>
                <a:latin typeface="Calibri" panose="020F0502020204030204"/>
              </a:rPr>
              <a:t>IPv4</a:t>
            </a:r>
            <a:r>
              <a:rPr lang="en-US" sz="1800" b="1" i="0" u="none" strike="noStrike" dirty="0">
                <a:solidFill>
                  <a:srgbClr val="000000"/>
                </a:solidFill>
                <a:latin typeface="宋体" panose="02010600030101010101" pitchFamily="2" charset="-122"/>
              </a:rPr>
              <a:t>数据包的</a:t>
            </a:r>
            <a:r>
              <a:rPr lang="en-US" sz="1800" b="1" i="0" u="none" strike="noStrike" dirty="0">
                <a:solidFill>
                  <a:srgbClr val="FF0000"/>
                </a:solidFill>
                <a:latin typeface="宋体" panose="02010600030101010101" pitchFamily="2" charset="-122"/>
              </a:rPr>
              <a:t>数据载荷偏移其在原</a:t>
            </a:r>
            <a:r>
              <a:rPr lang="en-US" sz="1800" b="1" i="0" u="none" strike="noStrike" dirty="0">
                <a:solidFill>
                  <a:srgbClr val="FF0000"/>
                </a:solidFill>
                <a:latin typeface="Calibri" panose="020F0502020204030204"/>
              </a:rPr>
              <a:t>IPv4</a:t>
            </a:r>
            <a:r>
              <a:rPr lang="en-US" sz="1800" b="1" i="0" u="none" strike="noStrike" dirty="0">
                <a:solidFill>
                  <a:srgbClr val="FF0000"/>
                </a:solidFill>
                <a:latin typeface="宋体" panose="02010600030101010101" pitchFamily="2" charset="-122"/>
              </a:rPr>
              <a:t>数据包的位置有多远</a:t>
            </a:r>
            <a:r>
              <a:rPr lang="en-US" sz="1800" b="1" i="0" u="none" strike="noStrike" dirty="0">
                <a:solidFill>
                  <a:srgbClr val="000000"/>
                </a:solidFill>
                <a:latin typeface="宋体" panose="02010600030101010101" pitchFamily="2" charset="-122"/>
              </a:rPr>
              <a:t>。</a:t>
            </a:r>
            <a:endParaRPr lang="en-US" sz="1800" b="1" i="0" u="none" strike="noStrike" dirty="0">
              <a:solidFill>
                <a:srgbClr val="000000"/>
              </a:solidFill>
              <a:latin typeface="宋体" panose="02010600030101010101" pitchFamily="2" charset="-122"/>
            </a:endParaRPr>
          </a:p>
        </p:txBody>
      </p:sp>
      <p:sp>
        <p:nvSpPr>
          <p:cNvPr id="23" name="AutoShape 23"/>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IPV4 数据包分片</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24" name="AutoShape 24"/>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 calcmode="lin" valueType="num">
                                      <p:cBhvr>
                                        <p:cTn id="20" dur="500" fill="hold"/>
                                        <p:tgtEl>
                                          <p:spTgt spid="12"/>
                                        </p:tgtEl>
                                        <p:attrNameLst>
                                          <p:attrName>style.rotation</p:attrName>
                                        </p:attrNameLst>
                                      </p:cBhvr>
                                      <p:tavLst>
                                        <p:tav tm="0">
                                          <p:val>
                                            <p:fltVal val="360"/>
                                          </p:val>
                                        </p:tav>
                                        <p:tav tm="100000">
                                          <p:val>
                                            <p:fltVal val="0"/>
                                          </p:val>
                                        </p:tav>
                                      </p:tavLst>
                                    </p:anim>
                                    <p:animEffect transition="in" filter="fade">
                                      <p:cBhvr>
                                        <p:cTn id="21" dur="500"/>
                                        <p:tgtEl>
                                          <p:spTgt spid="12"/>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 calcmode="lin" valueType="num">
                                      <p:cBhvr>
                                        <p:cTn id="31" dur="500" fill="hold"/>
                                        <p:tgtEl>
                                          <p:spTgt spid="21"/>
                                        </p:tgtEl>
                                        <p:attrNameLst>
                                          <p:attrName>style.rotation</p:attrName>
                                        </p:attrNameLst>
                                      </p:cBhvr>
                                      <p:tavLst>
                                        <p:tav tm="0">
                                          <p:val>
                                            <p:fltVal val="360"/>
                                          </p:val>
                                        </p:tav>
                                        <p:tav tm="100000">
                                          <p:val>
                                            <p:fltVal val="0"/>
                                          </p:val>
                                        </p:tav>
                                      </p:tavLst>
                                    </p:anim>
                                    <p:animEffect transition="in" filter="fade">
                                      <p:cBhvr>
                                        <p:cTn id="32" dur="500"/>
                                        <p:tgtEl>
                                          <p:spTgt spid="21"/>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107791" y="393498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1</a:t>
            </a:r>
            <a:endParaRPr lang="en-US" sz="1100"/>
          </a:p>
        </p:txBody>
      </p:sp>
      <p:sp>
        <p:nvSpPr>
          <p:cNvPr id="3" name="AutoShape 3"/>
          <p:cNvSpPr/>
          <p:nvPr/>
        </p:nvSpPr>
        <p:spPr>
          <a:xfrm>
            <a:off x="5282818" y="393498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2</a:t>
            </a:r>
            <a:endParaRPr lang="en-US" sz="1100"/>
          </a:p>
        </p:txBody>
      </p:sp>
      <p:sp>
        <p:nvSpPr>
          <p:cNvPr id="4" name="AutoShape 4"/>
          <p:cNvSpPr/>
          <p:nvPr/>
        </p:nvSpPr>
        <p:spPr>
          <a:xfrm>
            <a:off x="8457845" y="393498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3</a:t>
            </a:r>
            <a:endParaRPr lang="en-US" sz="1100"/>
          </a:p>
        </p:txBody>
      </p:sp>
      <p:grpSp>
        <p:nvGrpSpPr>
          <p:cNvPr id="5" name="Group 5"/>
          <p:cNvGrpSpPr/>
          <p:nvPr/>
        </p:nvGrpSpPr>
        <p:grpSpPr>
          <a:xfrm>
            <a:off x="3922177" y="2555328"/>
            <a:ext cx="6047654" cy="369332"/>
            <a:chOff x="3922177" y="2555328"/>
            <a:chExt cx="6047654" cy="369332"/>
          </a:xfrm>
        </p:grpSpPr>
        <p:sp>
          <p:nvSpPr>
            <p:cNvPr id="6" name="AutoShape 6"/>
            <p:cNvSpPr/>
            <p:nvPr/>
          </p:nvSpPr>
          <p:spPr>
            <a:xfrm>
              <a:off x="3922177" y="2555328"/>
              <a:ext cx="28143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0</a:t>
              </a:r>
              <a:endParaRPr lang="en-US" sz="1100"/>
            </a:p>
          </p:txBody>
        </p:sp>
        <p:sp>
          <p:nvSpPr>
            <p:cNvPr id="7" name="AutoShape 7"/>
            <p:cNvSpPr/>
            <p:nvPr/>
          </p:nvSpPr>
          <p:spPr>
            <a:xfrm>
              <a:off x="5500567" y="2555328"/>
              <a:ext cx="794979"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1399</a:t>
              </a:r>
              <a:endParaRPr lang="en-US" sz="1100"/>
            </a:p>
          </p:txBody>
        </p:sp>
        <p:sp>
          <p:nvSpPr>
            <p:cNvPr id="8" name="AutoShape 8"/>
            <p:cNvSpPr/>
            <p:nvPr/>
          </p:nvSpPr>
          <p:spPr>
            <a:xfrm>
              <a:off x="6078370" y="2555328"/>
              <a:ext cx="711340" cy="367683"/>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9" name="AutoShape 9"/>
            <p:cNvSpPr/>
            <p:nvPr/>
          </p:nvSpPr>
          <p:spPr>
            <a:xfrm>
              <a:off x="7690953" y="2555328"/>
              <a:ext cx="766888"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sp>
          <p:nvSpPr>
            <p:cNvPr id="10" name="AutoShape 10"/>
            <p:cNvSpPr/>
            <p:nvPr/>
          </p:nvSpPr>
          <p:spPr>
            <a:xfrm>
              <a:off x="8266976" y="2555328"/>
              <a:ext cx="766887"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2800</a:t>
              </a:r>
              <a:endParaRPr lang="en-US" sz="1100"/>
            </a:p>
          </p:txBody>
        </p:sp>
        <p:sp>
          <p:nvSpPr>
            <p:cNvPr id="11" name="AutoShape 11"/>
            <p:cNvSpPr/>
            <p:nvPr/>
          </p:nvSpPr>
          <p:spPr>
            <a:xfrm>
              <a:off x="9276938" y="2555328"/>
              <a:ext cx="692893"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3799</a:t>
              </a:r>
              <a:endParaRPr lang="en-US" sz="1100"/>
            </a:p>
          </p:txBody>
        </p:sp>
      </p:grpSp>
      <p:grpSp>
        <p:nvGrpSpPr>
          <p:cNvPr id="12" name="Group 12"/>
          <p:cNvGrpSpPr/>
          <p:nvPr/>
        </p:nvGrpSpPr>
        <p:grpSpPr>
          <a:xfrm>
            <a:off x="2901082" y="1568956"/>
            <a:ext cx="1256476" cy="901243"/>
            <a:chOff x="2901082" y="1568956"/>
            <a:chExt cx="1256476" cy="901243"/>
          </a:xfrm>
        </p:grpSpPr>
        <p:cxnSp>
          <p:nvCxnSpPr>
            <p:cNvPr id="13" name="Connector 13"/>
            <p:cNvCxnSpPr/>
            <p:nvPr/>
          </p:nvCxnSpPr>
          <p:spPr>
            <a:xfrm rot="-2700000" flipV="1">
              <a:off x="2953105" y="192687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4" name="Connector 14"/>
            <p:cNvCxnSpPr/>
            <p:nvPr/>
          </p:nvCxnSpPr>
          <p:spPr>
            <a:xfrm rot="-2700000" flipV="1">
              <a:off x="3854348" y="192687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5" name="Connector 15"/>
            <p:cNvCxnSpPr/>
            <p:nvPr/>
          </p:nvCxnSpPr>
          <p:spPr>
            <a:xfrm rot="-2700000">
              <a:off x="3210683" y="1700940"/>
              <a:ext cx="637275" cy="637275"/>
            </a:xfrm>
            <a:prstGeom prst="line">
              <a:avLst/>
            </a:prstGeom>
            <a:noFill/>
            <a:ln w="9525" cap="flat">
              <a:solidFill>
                <a:srgbClr val="000000">
                  <a:alpha val="100000"/>
                </a:srgbClr>
              </a:solidFill>
              <a:prstDash val="solid"/>
              <a:headEnd type="triangle" w="med" len="med"/>
              <a:tailEnd type="triangle" w="med" len="med"/>
            </a:ln>
          </p:spPr>
        </p:cxnSp>
        <p:sp>
          <p:nvSpPr>
            <p:cNvPr id="16" name="AutoShape 16"/>
            <p:cNvSpPr/>
            <p:nvPr/>
          </p:nvSpPr>
          <p:spPr>
            <a:xfrm>
              <a:off x="3246995" y="1832810"/>
              <a:ext cx="564650"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20B</a:t>
              </a:r>
              <a:endParaRPr lang="en-US" sz="1100"/>
            </a:p>
          </p:txBody>
        </p:sp>
      </p:grpSp>
      <p:grpSp>
        <p:nvGrpSpPr>
          <p:cNvPr id="17" name="Group 17"/>
          <p:cNvGrpSpPr/>
          <p:nvPr/>
        </p:nvGrpSpPr>
        <p:grpSpPr>
          <a:xfrm>
            <a:off x="3802325" y="-877028"/>
            <a:ext cx="6144241" cy="5789008"/>
            <a:chOff x="3802325" y="-877028"/>
            <a:chExt cx="6144241" cy="5789008"/>
          </a:xfrm>
        </p:grpSpPr>
        <p:cxnSp>
          <p:nvCxnSpPr>
            <p:cNvPr id="18" name="Connector 18"/>
            <p:cNvCxnSpPr/>
            <p:nvPr/>
          </p:nvCxnSpPr>
          <p:spPr>
            <a:xfrm rot="-2700000" flipV="1">
              <a:off x="3854348" y="1961411"/>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9" name="Connector 19"/>
            <p:cNvCxnSpPr/>
            <p:nvPr/>
          </p:nvCxnSpPr>
          <p:spPr>
            <a:xfrm rot="-2700000" flipV="1">
              <a:off x="9643356" y="192687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20" name="Connector 20"/>
            <p:cNvCxnSpPr/>
            <p:nvPr/>
          </p:nvCxnSpPr>
          <p:spPr>
            <a:xfrm rot="-2700000">
              <a:off x="4827723" y="-29247"/>
              <a:ext cx="4093447" cy="4093447"/>
            </a:xfrm>
            <a:prstGeom prst="line">
              <a:avLst/>
            </a:prstGeom>
            <a:noFill/>
            <a:ln w="9525" cap="flat">
              <a:solidFill>
                <a:srgbClr val="000000">
                  <a:alpha val="100000"/>
                </a:srgbClr>
              </a:solidFill>
              <a:prstDash val="solid"/>
              <a:headEnd type="triangle" w="med" len="med"/>
              <a:tailEnd type="triangle" w="med" len="med"/>
            </a:ln>
          </p:spPr>
        </p:cxnSp>
        <p:sp>
          <p:nvSpPr>
            <p:cNvPr id="21" name="AutoShape 21"/>
            <p:cNvSpPr/>
            <p:nvPr/>
          </p:nvSpPr>
          <p:spPr>
            <a:xfrm>
              <a:off x="6463292" y="1832810"/>
              <a:ext cx="784478"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3800B</a:t>
              </a:r>
              <a:endParaRPr lang="en-US" sz="1100"/>
            </a:p>
          </p:txBody>
        </p:sp>
      </p:grpSp>
      <p:sp>
        <p:nvSpPr>
          <p:cNvPr id="22" name="AutoShape 22"/>
          <p:cNvSpPr/>
          <p:nvPr/>
        </p:nvSpPr>
        <p:spPr>
          <a:xfrm>
            <a:off x="0" y="823146"/>
            <a:ext cx="11363122" cy="64516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宋体" panose="02010600030101010101" pitchFamily="2" charset="-122"/>
              </a:rPr>
              <a:t>【举例】某个</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数据包总长度为</a:t>
            </a:r>
            <a:r>
              <a:rPr lang="en-US" sz="1800" b="1" i="0" u="none" strike="noStrike">
                <a:solidFill>
                  <a:srgbClr val="000000"/>
                </a:solidFill>
                <a:latin typeface="Calibri" panose="020F0502020204030204"/>
              </a:rPr>
              <a:t>3820</a:t>
            </a:r>
            <a:r>
              <a:rPr lang="en-US" sz="1800" b="1" i="0" u="none" strike="noStrike">
                <a:solidFill>
                  <a:srgbClr val="000000"/>
                </a:solidFill>
                <a:latin typeface="宋体" panose="02010600030101010101" pitchFamily="2" charset="-122"/>
              </a:rPr>
              <a:t>字节，采用</a:t>
            </a:r>
            <a:r>
              <a:rPr lang="en-US" sz="1800" b="1" i="0" u="none" strike="noStrike">
                <a:solidFill>
                  <a:srgbClr val="000000"/>
                </a:solidFill>
                <a:latin typeface="Calibri" panose="020F0502020204030204"/>
              </a:rPr>
              <a:t>20</a:t>
            </a:r>
            <a:r>
              <a:rPr lang="en-US" sz="1800" b="1" i="0" u="none" strike="noStrike">
                <a:solidFill>
                  <a:srgbClr val="000000"/>
                </a:solidFill>
                <a:latin typeface="宋体" panose="02010600030101010101" pitchFamily="2" charset="-122"/>
              </a:rPr>
              <a:t>字节固定首部，根据数据链路层要求，需要将该</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a:t>
            </a:r>
            <a:endParaRPr lang="en-US" sz="1100"/>
          </a:p>
          <a:p>
            <a:pPr indent="0" algn="l">
              <a:lnSpc>
                <a:spcPct val="100000"/>
              </a:lnSpc>
            </a:pPr>
            <a:r>
              <a:rPr lang="en-US" sz="1800" b="1" i="0" u="none" strike="noStrike">
                <a:solidFill>
                  <a:srgbClr val="000000"/>
                </a:solidFill>
                <a:latin typeface="Calibri" panose="020F0502020204030204"/>
              </a:rPr>
              <a:t>               </a:t>
            </a:r>
            <a:r>
              <a:rPr lang="en-US" sz="1800" b="1" i="0" u="none" strike="noStrike">
                <a:solidFill>
                  <a:srgbClr val="000000"/>
                </a:solidFill>
                <a:latin typeface="宋体" panose="02010600030101010101" pitchFamily="2" charset="-122"/>
              </a:rPr>
              <a:t>包分片为长度不超过</a:t>
            </a:r>
            <a:r>
              <a:rPr lang="en-US" sz="1800" b="1" i="0" u="none" strike="noStrike">
                <a:solidFill>
                  <a:srgbClr val="000000"/>
                </a:solidFill>
                <a:latin typeface="Calibri" panose="020F0502020204030204"/>
              </a:rPr>
              <a:t>1420</a:t>
            </a:r>
            <a:r>
              <a:rPr lang="en-US" sz="1800" b="1" i="0" u="none" strike="noStrike">
                <a:solidFill>
                  <a:srgbClr val="000000"/>
                </a:solidFill>
                <a:latin typeface="宋体" panose="02010600030101010101" pitchFamily="2" charset="-122"/>
              </a:rPr>
              <a:t>字节的数据报片。</a:t>
            </a:r>
            <a:endParaRPr lang="en-US" sz="1800" b="1" i="0" u="none" strike="noStrike">
              <a:solidFill>
                <a:srgbClr val="000000"/>
              </a:solidFill>
              <a:latin typeface="宋体" panose="02010600030101010101" pitchFamily="2" charset="-122"/>
            </a:endParaRPr>
          </a:p>
        </p:txBody>
      </p:sp>
      <p:grpSp>
        <p:nvGrpSpPr>
          <p:cNvPr id="23" name="Group 23"/>
          <p:cNvGrpSpPr/>
          <p:nvPr/>
        </p:nvGrpSpPr>
        <p:grpSpPr>
          <a:xfrm>
            <a:off x="2935763" y="2923011"/>
            <a:ext cx="2836276" cy="1400104"/>
            <a:chOff x="2935763" y="2923011"/>
            <a:chExt cx="2836276" cy="1400104"/>
          </a:xfrm>
        </p:grpSpPr>
        <p:sp>
          <p:nvSpPr>
            <p:cNvPr id="24" name="AutoShape 24"/>
            <p:cNvSpPr/>
            <p:nvPr/>
          </p:nvSpPr>
          <p:spPr>
            <a:xfrm>
              <a:off x="3009034" y="3934989"/>
              <a:ext cx="216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grpSp>
          <p:nvGrpSpPr>
            <p:cNvPr id="25" name="Group 25"/>
            <p:cNvGrpSpPr/>
            <p:nvPr/>
          </p:nvGrpSpPr>
          <p:grpSpPr>
            <a:xfrm>
              <a:off x="2935763" y="2923011"/>
              <a:ext cx="2836276" cy="1081050"/>
              <a:chOff x="2935763" y="2923011"/>
              <a:chExt cx="2836276" cy="1081050"/>
            </a:xfrm>
          </p:grpSpPr>
          <p:sp>
            <p:nvSpPr>
              <p:cNvPr id="26" name="AutoShape 26"/>
              <p:cNvSpPr/>
              <p:nvPr/>
            </p:nvSpPr>
            <p:spPr>
              <a:xfrm>
                <a:off x="2935763" y="3634729"/>
                <a:ext cx="28143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0</a:t>
                </a:r>
                <a:endParaRPr lang="en-US" sz="1100"/>
              </a:p>
            </p:txBody>
          </p:sp>
          <p:sp>
            <p:nvSpPr>
              <p:cNvPr id="27" name="AutoShape 27"/>
              <p:cNvSpPr/>
              <p:nvPr/>
            </p:nvSpPr>
            <p:spPr>
              <a:xfrm>
                <a:off x="4589437" y="3634729"/>
                <a:ext cx="719695"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1399</a:t>
                </a:r>
                <a:endParaRPr lang="en-US" sz="1100"/>
              </a:p>
            </p:txBody>
          </p:sp>
          <p:cxnSp>
            <p:nvCxnSpPr>
              <p:cNvPr id="28" name="Connector 28"/>
              <p:cNvCxnSpPr/>
              <p:nvPr/>
            </p:nvCxnSpPr>
            <p:spPr>
              <a:xfrm rot="10800000" flipV="1">
                <a:off x="3190751" y="2923011"/>
                <a:ext cx="766452" cy="754324"/>
              </a:xfrm>
              <a:prstGeom prst="line">
                <a:avLst/>
              </a:prstGeom>
              <a:noFill/>
              <a:ln w="9525" cap="flat">
                <a:solidFill>
                  <a:srgbClr val="000000">
                    <a:alpha val="100000"/>
                  </a:srgbClr>
                </a:solidFill>
                <a:prstDash val="dash"/>
                <a:headEnd type="none" w="med" len="med"/>
                <a:tailEnd type="triangle" w="med" len="lg"/>
              </a:ln>
            </p:spPr>
          </p:cxnSp>
          <p:cxnSp>
            <p:nvCxnSpPr>
              <p:cNvPr id="29" name="Connector 29"/>
              <p:cNvCxnSpPr/>
              <p:nvPr/>
            </p:nvCxnSpPr>
            <p:spPr>
              <a:xfrm rot="10800000" flipV="1">
                <a:off x="5005587" y="2923011"/>
                <a:ext cx="766452" cy="754324"/>
              </a:xfrm>
              <a:prstGeom prst="line">
                <a:avLst/>
              </a:prstGeom>
              <a:noFill/>
              <a:ln w="9525" cap="flat">
                <a:solidFill>
                  <a:srgbClr val="000000">
                    <a:alpha val="100000"/>
                  </a:srgbClr>
                </a:solidFill>
                <a:prstDash val="dash"/>
                <a:headEnd type="none" w="med" len="med"/>
                <a:tailEnd type="triangle" w="med" len="lg"/>
              </a:ln>
            </p:spPr>
          </p:cxnSp>
        </p:grpSp>
      </p:grpSp>
      <p:grpSp>
        <p:nvGrpSpPr>
          <p:cNvPr id="30" name="Group 30"/>
          <p:cNvGrpSpPr/>
          <p:nvPr/>
        </p:nvGrpSpPr>
        <p:grpSpPr>
          <a:xfrm>
            <a:off x="5959079" y="2851702"/>
            <a:ext cx="2530537" cy="1471413"/>
            <a:chOff x="5959079" y="2851702"/>
            <a:chExt cx="2530537" cy="1471413"/>
          </a:xfrm>
        </p:grpSpPr>
        <p:sp>
          <p:nvSpPr>
            <p:cNvPr id="31" name="AutoShape 31"/>
            <p:cNvSpPr/>
            <p:nvPr/>
          </p:nvSpPr>
          <p:spPr>
            <a:xfrm>
              <a:off x="6184061" y="3934989"/>
              <a:ext cx="216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sp>
          <p:nvSpPr>
            <p:cNvPr id="32" name="AutoShape 32"/>
            <p:cNvSpPr/>
            <p:nvPr/>
          </p:nvSpPr>
          <p:spPr>
            <a:xfrm>
              <a:off x="6078370" y="3634729"/>
              <a:ext cx="762678" cy="367683"/>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33" name="AutoShape 33"/>
            <p:cNvSpPr/>
            <p:nvPr/>
          </p:nvSpPr>
          <p:spPr>
            <a:xfrm>
              <a:off x="7668009" y="3634729"/>
              <a:ext cx="789832" cy="367683"/>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cxnSp>
          <p:nvCxnSpPr>
            <p:cNvPr id="34" name="Connector 34"/>
            <p:cNvCxnSpPr/>
            <p:nvPr/>
          </p:nvCxnSpPr>
          <p:spPr>
            <a:xfrm rot="2700000">
              <a:off x="6084807" y="2977430"/>
              <a:ext cx="607067" cy="607067"/>
            </a:xfrm>
            <a:prstGeom prst="line">
              <a:avLst/>
            </a:prstGeom>
            <a:noFill/>
            <a:ln w="9525" cap="flat">
              <a:solidFill>
                <a:srgbClr val="000000">
                  <a:alpha val="100000"/>
                </a:srgbClr>
              </a:solidFill>
              <a:prstDash val="dash"/>
              <a:headEnd type="none" w="med" len="med"/>
              <a:tailEnd type="triangle" w="med" len="lg"/>
            </a:ln>
          </p:spPr>
        </p:cxnSp>
        <p:cxnSp>
          <p:nvCxnSpPr>
            <p:cNvPr id="35" name="Connector 35"/>
            <p:cNvCxnSpPr/>
            <p:nvPr/>
          </p:nvCxnSpPr>
          <p:spPr>
            <a:xfrm rot="2700000">
              <a:off x="7756822" y="2977430"/>
              <a:ext cx="607067" cy="607067"/>
            </a:xfrm>
            <a:prstGeom prst="line">
              <a:avLst/>
            </a:prstGeom>
            <a:noFill/>
            <a:ln w="9525" cap="flat">
              <a:solidFill>
                <a:srgbClr val="000000">
                  <a:alpha val="100000"/>
                </a:srgbClr>
              </a:solidFill>
              <a:prstDash val="dash"/>
              <a:headEnd type="none" w="med" len="med"/>
              <a:tailEnd type="triangle" w="med" len="lg"/>
            </a:ln>
          </p:spPr>
        </p:cxnSp>
      </p:grpSp>
      <p:grpSp>
        <p:nvGrpSpPr>
          <p:cNvPr id="36" name="Group 36"/>
          <p:cNvGrpSpPr/>
          <p:nvPr/>
        </p:nvGrpSpPr>
        <p:grpSpPr>
          <a:xfrm>
            <a:off x="8560263" y="2870911"/>
            <a:ext cx="2761500" cy="1452204"/>
            <a:chOff x="8560263" y="2870911"/>
            <a:chExt cx="2761500" cy="1452204"/>
          </a:xfrm>
        </p:grpSpPr>
        <p:sp>
          <p:nvSpPr>
            <p:cNvPr id="37" name="AutoShape 37"/>
            <p:cNvSpPr/>
            <p:nvPr/>
          </p:nvSpPr>
          <p:spPr>
            <a:xfrm>
              <a:off x="9357992" y="3934989"/>
              <a:ext cx="180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grpSp>
          <p:nvGrpSpPr>
            <p:cNvPr id="38" name="Group 38"/>
            <p:cNvGrpSpPr/>
            <p:nvPr/>
          </p:nvGrpSpPr>
          <p:grpSpPr>
            <a:xfrm>
              <a:off x="8560263" y="2870911"/>
              <a:ext cx="2761500" cy="1133150"/>
              <a:chOff x="8560263" y="2870911"/>
              <a:chExt cx="2761500" cy="1133150"/>
            </a:xfrm>
          </p:grpSpPr>
          <p:sp>
            <p:nvSpPr>
              <p:cNvPr id="39" name="AutoShape 39"/>
              <p:cNvSpPr/>
              <p:nvPr/>
            </p:nvSpPr>
            <p:spPr>
              <a:xfrm>
                <a:off x="9244208" y="3634729"/>
                <a:ext cx="725626"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2800</a:t>
                </a:r>
                <a:endParaRPr lang="en-US" sz="1100"/>
              </a:p>
            </p:txBody>
          </p:sp>
          <p:sp>
            <p:nvSpPr>
              <p:cNvPr id="40" name="AutoShape 40"/>
              <p:cNvSpPr/>
              <p:nvPr/>
            </p:nvSpPr>
            <p:spPr>
              <a:xfrm>
                <a:off x="10596137" y="3634729"/>
                <a:ext cx="725626"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3799</a:t>
                </a:r>
                <a:endParaRPr lang="en-US" sz="1100"/>
              </a:p>
            </p:txBody>
          </p:sp>
          <p:cxnSp>
            <p:nvCxnSpPr>
              <p:cNvPr id="41" name="Connector 41"/>
              <p:cNvCxnSpPr/>
              <p:nvPr/>
            </p:nvCxnSpPr>
            <p:spPr>
              <a:xfrm>
                <a:off x="8560263" y="2870911"/>
                <a:ext cx="885906" cy="806424"/>
              </a:xfrm>
              <a:prstGeom prst="line">
                <a:avLst/>
              </a:prstGeom>
              <a:noFill/>
              <a:ln w="9525" cap="flat">
                <a:solidFill>
                  <a:srgbClr val="000000">
                    <a:alpha val="100000"/>
                  </a:srgbClr>
                </a:solidFill>
                <a:prstDash val="dash"/>
                <a:headEnd type="none" w="med" len="med"/>
                <a:tailEnd type="triangle" w="med" len="lg"/>
              </a:ln>
            </p:spPr>
          </p:cxnSp>
          <p:cxnSp>
            <p:nvCxnSpPr>
              <p:cNvPr id="42" name="Connector 42"/>
              <p:cNvCxnSpPr/>
              <p:nvPr/>
            </p:nvCxnSpPr>
            <p:spPr>
              <a:xfrm>
                <a:off x="9772743" y="2870911"/>
                <a:ext cx="885906" cy="806424"/>
              </a:xfrm>
              <a:prstGeom prst="line">
                <a:avLst/>
              </a:prstGeom>
              <a:noFill/>
              <a:ln w="9525" cap="flat">
                <a:solidFill>
                  <a:srgbClr val="000000">
                    <a:alpha val="100000"/>
                  </a:srgbClr>
                </a:solidFill>
                <a:prstDash val="dash"/>
                <a:headEnd type="none" w="med" len="med"/>
                <a:tailEnd type="triangle" w="med" len="lg"/>
              </a:ln>
            </p:spPr>
          </p:cxnSp>
        </p:grpSp>
      </p:grpSp>
      <p:grpSp>
        <p:nvGrpSpPr>
          <p:cNvPr id="43" name="Group 43"/>
          <p:cNvGrpSpPr/>
          <p:nvPr/>
        </p:nvGrpSpPr>
        <p:grpSpPr>
          <a:xfrm>
            <a:off x="326179" y="2230085"/>
            <a:ext cx="9442771" cy="388126"/>
            <a:chOff x="326179" y="2230085"/>
            <a:chExt cx="9442771" cy="388126"/>
          </a:xfrm>
        </p:grpSpPr>
        <p:sp>
          <p:nvSpPr>
            <p:cNvPr id="44" name="AutoShape 44"/>
            <p:cNvSpPr/>
            <p:nvPr/>
          </p:nvSpPr>
          <p:spPr>
            <a:xfrm>
              <a:off x="3078699" y="2230085"/>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endParaRPr lang="en-US" sz="1100"/>
            </a:p>
          </p:txBody>
        </p:sp>
        <p:sp>
          <p:nvSpPr>
            <p:cNvPr id="45" name="AutoShape 45"/>
            <p:cNvSpPr/>
            <p:nvPr/>
          </p:nvSpPr>
          <p:spPr>
            <a:xfrm>
              <a:off x="3979942" y="2230085"/>
              <a:ext cx="5789008"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宋体" panose="02010600030101010101" pitchFamily="2" charset="-122"/>
                </a:rPr>
                <a:t>数据载荷</a:t>
              </a:r>
              <a:endParaRPr lang="en-US" sz="1100"/>
            </a:p>
          </p:txBody>
        </p:sp>
        <p:sp>
          <p:nvSpPr>
            <p:cNvPr id="46" name="AutoShape 46"/>
            <p:cNvSpPr/>
            <p:nvPr/>
          </p:nvSpPr>
          <p:spPr>
            <a:xfrm>
              <a:off x="326179" y="2230085"/>
              <a:ext cx="2577646" cy="3683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宋体" panose="02010600030101010101" pitchFamily="2" charset="-122"/>
                </a:rPr>
                <a:t>需要分片的</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a:t>
              </a:r>
              <a:endParaRPr lang="en-US" sz="1100"/>
            </a:p>
          </p:txBody>
        </p:sp>
      </p:grpSp>
      <p:sp>
        <p:nvSpPr>
          <p:cNvPr id="47" name="AutoShape 47"/>
          <p:cNvSpPr/>
          <p:nvPr/>
        </p:nvSpPr>
        <p:spPr>
          <a:xfrm>
            <a:off x="326179" y="3934989"/>
            <a:ext cx="1840685" cy="3683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a:t>
            </a:r>
            <a:r>
              <a:rPr lang="en-US" sz="1800" b="1" i="0" u="none" strike="noStrike">
                <a:solidFill>
                  <a:srgbClr val="000000"/>
                </a:solidFill>
                <a:latin typeface="宋体" panose="02010600030101010101" pitchFamily="2" charset="-122"/>
              </a:rPr>
              <a:t>个分片数据包</a:t>
            </a:r>
            <a:endParaRPr lang="en-US" sz="1100"/>
          </a:p>
        </p:txBody>
      </p:sp>
      <p:sp>
        <p:nvSpPr>
          <p:cNvPr id="48" name="AutoShape 48"/>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IPv4 数据包分片</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49" name="AutoShape 49"/>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fill="hold"/>
                                        <p:tgtEl>
                                          <p:spTgt spid="47"/>
                                        </p:tgtEl>
                                        <p:attrNameLst>
                                          <p:attrName>ppt_x</p:attrName>
                                        </p:attrNameLst>
                                      </p:cBhvr>
                                      <p:tavLst>
                                        <p:tav tm="0">
                                          <p:val>
                                            <p:strVal val="1+#ppt_w/2"/>
                                          </p:val>
                                        </p:tav>
                                        <p:tav tm="100000">
                                          <p:val>
                                            <p:strVal val="#ppt_x"/>
                                          </p:val>
                                        </p:tav>
                                      </p:tavLst>
                                    </p:anim>
                                    <p:anim calcmode="lin" valueType="num">
                                      <p:cBhvr additive="base">
                                        <p:cTn id="14"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107791" y="393498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1</a:t>
            </a:r>
            <a:endParaRPr lang="en-US" sz="1100"/>
          </a:p>
        </p:txBody>
      </p:sp>
      <p:sp>
        <p:nvSpPr>
          <p:cNvPr id="3" name="AutoShape 3"/>
          <p:cNvSpPr/>
          <p:nvPr/>
        </p:nvSpPr>
        <p:spPr>
          <a:xfrm>
            <a:off x="5282818" y="393498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2</a:t>
            </a:r>
            <a:endParaRPr lang="en-US" sz="1100"/>
          </a:p>
        </p:txBody>
      </p:sp>
      <p:sp>
        <p:nvSpPr>
          <p:cNvPr id="4" name="AutoShape 4"/>
          <p:cNvSpPr/>
          <p:nvPr/>
        </p:nvSpPr>
        <p:spPr>
          <a:xfrm>
            <a:off x="8457845" y="393498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3</a:t>
            </a:r>
            <a:endParaRPr lang="en-US" sz="1100"/>
          </a:p>
        </p:txBody>
      </p:sp>
      <p:grpSp>
        <p:nvGrpSpPr>
          <p:cNvPr id="5" name="Group 5"/>
          <p:cNvGrpSpPr/>
          <p:nvPr/>
        </p:nvGrpSpPr>
        <p:grpSpPr>
          <a:xfrm>
            <a:off x="3922177" y="2555327"/>
            <a:ext cx="6053390" cy="369333"/>
            <a:chOff x="3922177" y="2555327"/>
            <a:chExt cx="6053390" cy="369333"/>
          </a:xfrm>
        </p:grpSpPr>
        <p:sp>
          <p:nvSpPr>
            <p:cNvPr id="6" name="AutoShape 6"/>
            <p:cNvSpPr/>
            <p:nvPr/>
          </p:nvSpPr>
          <p:spPr>
            <a:xfrm>
              <a:off x="3922177" y="2555328"/>
              <a:ext cx="28143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0</a:t>
              </a:r>
              <a:endParaRPr lang="en-US" sz="1100"/>
            </a:p>
          </p:txBody>
        </p:sp>
        <p:sp>
          <p:nvSpPr>
            <p:cNvPr id="7" name="AutoShape 7"/>
            <p:cNvSpPr/>
            <p:nvPr/>
          </p:nvSpPr>
          <p:spPr>
            <a:xfrm>
              <a:off x="5505450" y="2555328"/>
              <a:ext cx="790096" cy="367683"/>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1399</a:t>
              </a:r>
              <a:endParaRPr lang="en-US" sz="1100"/>
            </a:p>
          </p:txBody>
        </p:sp>
        <p:sp>
          <p:nvSpPr>
            <p:cNvPr id="8" name="AutoShape 8"/>
            <p:cNvSpPr/>
            <p:nvPr/>
          </p:nvSpPr>
          <p:spPr>
            <a:xfrm>
              <a:off x="6078369" y="2555327"/>
              <a:ext cx="711339"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9" name="AutoShape 9"/>
            <p:cNvSpPr/>
            <p:nvPr/>
          </p:nvSpPr>
          <p:spPr>
            <a:xfrm>
              <a:off x="7690951" y="2555328"/>
              <a:ext cx="766890"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sp>
          <p:nvSpPr>
            <p:cNvPr id="10" name="AutoShape 10"/>
            <p:cNvSpPr/>
            <p:nvPr/>
          </p:nvSpPr>
          <p:spPr>
            <a:xfrm>
              <a:off x="8266977" y="2555328"/>
              <a:ext cx="766890"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2800</a:t>
              </a:r>
              <a:endParaRPr lang="en-US" sz="1100"/>
            </a:p>
          </p:txBody>
        </p:sp>
        <p:sp>
          <p:nvSpPr>
            <p:cNvPr id="11" name="AutoShape 11"/>
            <p:cNvSpPr/>
            <p:nvPr/>
          </p:nvSpPr>
          <p:spPr>
            <a:xfrm>
              <a:off x="9276938" y="2555328"/>
              <a:ext cx="698629"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3799</a:t>
              </a:r>
              <a:endParaRPr lang="en-US" sz="1100"/>
            </a:p>
          </p:txBody>
        </p:sp>
      </p:grpSp>
      <p:grpSp>
        <p:nvGrpSpPr>
          <p:cNvPr id="12" name="Group 12"/>
          <p:cNvGrpSpPr/>
          <p:nvPr/>
        </p:nvGrpSpPr>
        <p:grpSpPr>
          <a:xfrm>
            <a:off x="2901082" y="1568956"/>
            <a:ext cx="1256476" cy="901243"/>
            <a:chOff x="2901082" y="1568956"/>
            <a:chExt cx="1256476" cy="901243"/>
          </a:xfrm>
        </p:grpSpPr>
        <p:cxnSp>
          <p:nvCxnSpPr>
            <p:cNvPr id="13" name="Connector 13"/>
            <p:cNvCxnSpPr/>
            <p:nvPr/>
          </p:nvCxnSpPr>
          <p:spPr>
            <a:xfrm rot="-2700000" flipV="1">
              <a:off x="2953105" y="192687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4" name="Connector 14"/>
            <p:cNvCxnSpPr/>
            <p:nvPr/>
          </p:nvCxnSpPr>
          <p:spPr>
            <a:xfrm rot="-2700000" flipV="1">
              <a:off x="3854348" y="192687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5" name="Connector 15"/>
            <p:cNvCxnSpPr/>
            <p:nvPr/>
          </p:nvCxnSpPr>
          <p:spPr>
            <a:xfrm rot="-2700000">
              <a:off x="3210683" y="1700940"/>
              <a:ext cx="637275" cy="637275"/>
            </a:xfrm>
            <a:prstGeom prst="line">
              <a:avLst/>
            </a:prstGeom>
            <a:noFill/>
            <a:ln w="9525" cap="flat">
              <a:solidFill>
                <a:srgbClr val="000000">
                  <a:alpha val="100000"/>
                </a:srgbClr>
              </a:solidFill>
              <a:prstDash val="solid"/>
              <a:headEnd type="triangle" w="med" len="med"/>
              <a:tailEnd type="triangle" w="med" len="med"/>
            </a:ln>
          </p:spPr>
        </p:cxnSp>
        <p:sp>
          <p:nvSpPr>
            <p:cNvPr id="16" name="AutoShape 16"/>
            <p:cNvSpPr/>
            <p:nvPr/>
          </p:nvSpPr>
          <p:spPr>
            <a:xfrm>
              <a:off x="3246995" y="1832810"/>
              <a:ext cx="564650"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20B</a:t>
              </a:r>
              <a:endParaRPr lang="en-US" sz="1100"/>
            </a:p>
          </p:txBody>
        </p:sp>
      </p:grpSp>
      <p:grpSp>
        <p:nvGrpSpPr>
          <p:cNvPr id="17" name="Group 17"/>
          <p:cNvGrpSpPr/>
          <p:nvPr/>
        </p:nvGrpSpPr>
        <p:grpSpPr>
          <a:xfrm>
            <a:off x="3802325" y="-877028"/>
            <a:ext cx="6144241" cy="5789008"/>
            <a:chOff x="3802325" y="-877028"/>
            <a:chExt cx="6144241" cy="5789008"/>
          </a:xfrm>
        </p:grpSpPr>
        <p:cxnSp>
          <p:nvCxnSpPr>
            <p:cNvPr id="18" name="Connector 18"/>
            <p:cNvCxnSpPr/>
            <p:nvPr/>
          </p:nvCxnSpPr>
          <p:spPr>
            <a:xfrm rot="-2700000" flipV="1">
              <a:off x="3854348" y="1961411"/>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9" name="Connector 19"/>
            <p:cNvCxnSpPr/>
            <p:nvPr/>
          </p:nvCxnSpPr>
          <p:spPr>
            <a:xfrm rot="-2700000" flipV="1">
              <a:off x="9643356" y="192687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20" name="Connector 20"/>
            <p:cNvCxnSpPr/>
            <p:nvPr/>
          </p:nvCxnSpPr>
          <p:spPr>
            <a:xfrm rot="-2700000">
              <a:off x="4827723" y="-29247"/>
              <a:ext cx="4093447" cy="4093447"/>
            </a:xfrm>
            <a:prstGeom prst="line">
              <a:avLst/>
            </a:prstGeom>
            <a:noFill/>
            <a:ln w="9525" cap="flat">
              <a:solidFill>
                <a:srgbClr val="000000">
                  <a:alpha val="100000"/>
                </a:srgbClr>
              </a:solidFill>
              <a:prstDash val="solid"/>
              <a:headEnd type="triangle" w="med" len="med"/>
              <a:tailEnd type="triangle" w="med" len="med"/>
            </a:ln>
          </p:spPr>
        </p:cxnSp>
        <p:sp>
          <p:nvSpPr>
            <p:cNvPr id="21" name="AutoShape 21"/>
            <p:cNvSpPr/>
            <p:nvPr/>
          </p:nvSpPr>
          <p:spPr>
            <a:xfrm>
              <a:off x="6463292" y="1832810"/>
              <a:ext cx="784478"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3800B</a:t>
              </a:r>
              <a:endParaRPr lang="en-US" sz="1100"/>
            </a:p>
          </p:txBody>
        </p:sp>
      </p:grpSp>
      <p:grpSp>
        <p:nvGrpSpPr>
          <p:cNvPr id="22" name="Group 22"/>
          <p:cNvGrpSpPr/>
          <p:nvPr/>
        </p:nvGrpSpPr>
        <p:grpSpPr>
          <a:xfrm>
            <a:off x="2935763" y="2923011"/>
            <a:ext cx="2836276" cy="1400104"/>
            <a:chOff x="2935763" y="2923011"/>
            <a:chExt cx="2836276" cy="1400104"/>
          </a:xfrm>
        </p:grpSpPr>
        <p:sp>
          <p:nvSpPr>
            <p:cNvPr id="23" name="AutoShape 23"/>
            <p:cNvSpPr/>
            <p:nvPr/>
          </p:nvSpPr>
          <p:spPr>
            <a:xfrm>
              <a:off x="3009034" y="3934989"/>
              <a:ext cx="216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grpSp>
          <p:nvGrpSpPr>
            <p:cNvPr id="24" name="Group 24"/>
            <p:cNvGrpSpPr/>
            <p:nvPr/>
          </p:nvGrpSpPr>
          <p:grpSpPr>
            <a:xfrm>
              <a:off x="2935763" y="2923011"/>
              <a:ext cx="2836276" cy="1081050"/>
              <a:chOff x="2935763" y="2923011"/>
              <a:chExt cx="2836276" cy="1081050"/>
            </a:xfrm>
          </p:grpSpPr>
          <p:sp>
            <p:nvSpPr>
              <p:cNvPr id="25" name="AutoShape 25"/>
              <p:cNvSpPr/>
              <p:nvPr/>
            </p:nvSpPr>
            <p:spPr>
              <a:xfrm>
                <a:off x="2935763" y="3634729"/>
                <a:ext cx="28143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0</a:t>
                </a:r>
                <a:endParaRPr lang="en-US" sz="1100"/>
              </a:p>
            </p:txBody>
          </p:sp>
          <p:sp>
            <p:nvSpPr>
              <p:cNvPr id="26" name="AutoShape 26"/>
              <p:cNvSpPr/>
              <p:nvPr/>
            </p:nvSpPr>
            <p:spPr>
              <a:xfrm>
                <a:off x="4624104" y="3634729"/>
                <a:ext cx="76645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1399</a:t>
                </a:r>
                <a:endParaRPr lang="en-US" sz="1100"/>
              </a:p>
            </p:txBody>
          </p:sp>
          <p:cxnSp>
            <p:nvCxnSpPr>
              <p:cNvPr id="27" name="Connector 27"/>
              <p:cNvCxnSpPr/>
              <p:nvPr/>
            </p:nvCxnSpPr>
            <p:spPr>
              <a:xfrm rot="10800000" flipV="1">
                <a:off x="3190751" y="2923011"/>
                <a:ext cx="766452" cy="754324"/>
              </a:xfrm>
              <a:prstGeom prst="line">
                <a:avLst/>
              </a:prstGeom>
              <a:noFill/>
              <a:ln w="9525" cap="flat">
                <a:solidFill>
                  <a:srgbClr val="000000">
                    <a:alpha val="100000"/>
                  </a:srgbClr>
                </a:solidFill>
                <a:prstDash val="dash"/>
                <a:headEnd type="none" w="med" len="med"/>
                <a:tailEnd type="triangle" w="med" len="lg"/>
              </a:ln>
            </p:spPr>
          </p:cxnSp>
          <p:cxnSp>
            <p:nvCxnSpPr>
              <p:cNvPr id="28" name="Connector 28"/>
              <p:cNvCxnSpPr/>
              <p:nvPr/>
            </p:nvCxnSpPr>
            <p:spPr>
              <a:xfrm rot="10800000" flipV="1">
                <a:off x="5005587" y="2923011"/>
                <a:ext cx="766452" cy="754324"/>
              </a:xfrm>
              <a:prstGeom prst="line">
                <a:avLst/>
              </a:prstGeom>
              <a:noFill/>
              <a:ln w="9525" cap="flat">
                <a:solidFill>
                  <a:srgbClr val="000000">
                    <a:alpha val="100000"/>
                  </a:srgbClr>
                </a:solidFill>
                <a:prstDash val="dash"/>
                <a:headEnd type="none" w="med" len="med"/>
                <a:tailEnd type="triangle" w="med" len="lg"/>
              </a:ln>
            </p:spPr>
          </p:cxnSp>
        </p:grpSp>
      </p:grpSp>
      <p:grpSp>
        <p:nvGrpSpPr>
          <p:cNvPr id="29" name="Group 29"/>
          <p:cNvGrpSpPr/>
          <p:nvPr/>
        </p:nvGrpSpPr>
        <p:grpSpPr>
          <a:xfrm>
            <a:off x="5959079" y="2851702"/>
            <a:ext cx="2601184" cy="1471413"/>
            <a:chOff x="5959079" y="2851702"/>
            <a:chExt cx="2601184" cy="1471413"/>
          </a:xfrm>
        </p:grpSpPr>
        <p:sp>
          <p:nvSpPr>
            <p:cNvPr id="30" name="AutoShape 30"/>
            <p:cNvSpPr/>
            <p:nvPr/>
          </p:nvSpPr>
          <p:spPr>
            <a:xfrm>
              <a:off x="6184061" y="3934989"/>
              <a:ext cx="216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sp>
          <p:nvSpPr>
            <p:cNvPr id="31" name="AutoShape 31"/>
            <p:cNvSpPr/>
            <p:nvPr/>
          </p:nvSpPr>
          <p:spPr>
            <a:xfrm>
              <a:off x="6078370" y="3634729"/>
              <a:ext cx="830234"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32" name="AutoShape 32"/>
            <p:cNvSpPr/>
            <p:nvPr/>
          </p:nvSpPr>
          <p:spPr>
            <a:xfrm>
              <a:off x="7772813" y="3634729"/>
              <a:ext cx="787450"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cxnSp>
          <p:nvCxnSpPr>
            <p:cNvPr id="33" name="Connector 33"/>
            <p:cNvCxnSpPr/>
            <p:nvPr/>
          </p:nvCxnSpPr>
          <p:spPr>
            <a:xfrm rot="2700000">
              <a:off x="6084807" y="2977430"/>
              <a:ext cx="607067" cy="607067"/>
            </a:xfrm>
            <a:prstGeom prst="line">
              <a:avLst/>
            </a:prstGeom>
            <a:noFill/>
            <a:ln w="9525" cap="flat">
              <a:solidFill>
                <a:srgbClr val="000000">
                  <a:alpha val="100000"/>
                </a:srgbClr>
              </a:solidFill>
              <a:prstDash val="dash"/>
              <a:headEnd type="none" w="med" len="med"/>
              <a:tailEnd type="triangle" w="med" len="lg"/>
            </a:ln>
          </p:spPr>
        </p:cxnSp>
        <p:cxnSp>
          <p:nvCxnSpPr>
            <p:cNvPr id="34" name="Connector 34"/>
            <p:cNvCxnSpPr/>
            <p:nvPr/>
          </p:nvCxnSpPr>
          <p:spPr>
            <a:xfrm rot="2700000">
              <a:off x="7756822" y="2977430"/>
              <a:ext cx="607067" cy="607067"/>
            </a:xfrm>
            <a:prstGeom prst="line">
              <a:avLst/>
            </a:prstGeom>
            <a:noFill/>
            <a:ln w="9525" cap="flat">
              <a:solidFill>
                <a:srgbClr val="000000">
                  <a:alpha val="100000"/>
                </a:srgbClr>
              </a:solidFill>
              <a:prstDash val="dash"/>
              <a:headEnd type="none" w="med" len="med"/>
              <a:tailEnd type="triangle" w="med" len="lg"/>
            </a:ln>
          </p:spPr>
        </p:cxnSp>
      </p:grpSp>
      <p:grpSp>
        <p:nvGrpSpPr>
          <p:cNvPr id="35" name="Group 35"/>
          <p:cNvGrpSpPr/>
          <p:nvPr/>
        </p:nvGrpSpPr>
        <p:grpSpPr>
          <a:xfrm>
            <a:off x="8560263" y="2870911"/>
            <a:ext cx="2851272" cy="1452204"/>
            <a:chOff x="8560263" y="2870911"/>
            <a:chExt cx="2851272" cy="1452204"/>
          </a:xfrm>
        </p:grpSpPr>
        <p:sp>
          <p:nvSpPr>
            <p:cNvPr id="36" name="AutoShape 36"/>
            <p:cNvSpPr/>
            <p:nvPr/>
          </p:nvSpPr>
          <p:spPr>
            <a:xfrm>
              <a:off x="9357992" y="3934989"/>
              <a:ext cx="180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grpSp>
          <p:nvGrpSpPr>
            <p:cNvPr id="37" name="Group 37"/>
            <p:cNvGrpSpPr/>
            <p:nvPr/>
          </p:nvGrpSpPr>
          <p:grpSpPr>
            <a:xfrm>
              <a:off x="8560263" y="2870911"/>
              <a:ext cx="2851272" cy="1133150"/>
              <a:chOff x="8560263" y="2870911"/>
              <a:chExt cx="2851272" cy="1133150"/>
            </a:xfrm>
          </p:grpSpPr>
          <p:sp>
            <p:nvSpPr>
              <p:cNvPr id="38" name="AutoShape 38"/>
              <p:cNvSpPr/>
              <p:nvPr/>
            </p:nvSpPr>
            <p:spPr>
              <a:xfrm>
                <a:off x="9284805" y="3634729"/>
                <a:ext cx="852023"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2800</a:t>
                </a:r>
                <a:endParaRPr lang="en-US" sz="1100"/>
              </a:p>
            </p:txBody>
          </p:sp>
          <p:sp>
            <p:nvSpPr>
              <p:cNvPr id="39" name="AutoShape 39"/>
              <p:cNvSpPr/>
              <p:nvPr/>
            </p:nvSpPr>
            <p:spPr>
              <a:xfrm>
                <a:off x="10636734" y="3634729"/>
                <a:ext cx="774801"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3799</a:t>
                </a:r>
                <a:endParaRPr lang="en-US" sz="1100"/>
              </a:p>
            </p:txBody>
          </p:sp>
          <p:cxnSp>
            <p:nvCxnSpPr>
              <p:cNvPr id="40" name="Connector 40"/>
              <p:cNvCxnSpPr/>
              <p:nvPr/>
            </p:nvCxnSpPr>
            <p:spPr>
              <a:xfrm>
                <a:off x="8560263" y="2870911"/>
                <a:ext cx="885906" cy="806424"/>
              </a:xfrm>
              <a:prstGeom prst="line">
                <a:avLst/>
              </a:prstGeom>
              <a:noFill/>
              <a:ln w="9525" cap="flat">
                <a:solidFill>
                  <a:srgbClr val="000000">
                    <a:alpha val="100000"/>
                  </a:srgbClr>
                </a:solidFill>
                <a:prstDash val="dash"/>
                <a:headEnd type="none" w="med" len="med"/>
                <a:tailEnd type="triangle" w="med" len="lg"/>
              </a:ln>
            </p:spPr>
          </p:cxnSp>
          <p:cxnSp>
            <p:nvCxnSpPr>
              <p:cNvPr id="41" name="Connector 41"/>
              <p:cNvCxnSpPr/>
              <p:nvPr/>
            </p:nvCxnSpPr>
            <p:spPr>
              <a:xfrm>
                <a:off x="9772743" y="2870911"/>
                <a:ext cx="885906" cy="806424"/>
              </a:xfrm>
              <a:prstGeom prst="line">
                <a:avLst/>
              </a:prstGeom>
              <a:noFill/>
              <a:ln w="9525" cap="flat">
                <a:solidFill>
                  <a:srgbClr val="000000">
                    <a:alpha val="100000"/>
                  </a:srgbClr>
                </a:solidFill>
                <a:prstDash val="dash"/>
                <a:headEnd type="none" w="med" len="med"/>
                <a:tailEnd type="triangle" w="med" len="lg"/>
              </a:ln>
            </p:spPr>
          </p:cxnSp>
        </p:grpSp>
      </p:grpSp>
      <p:grpSp>
        <p:nvGrpSpPr>
          <p:cNvPr id="42" name="Group 42"/>
          <p:cNvGrpSpPr/>
          <p:nvPr/>
        </p:nvGrpSpPr>
        <p:grpSpPr>
          <a:xfrm>
            <a:off x="326179" y="2230085"/>
            <a:ext cx="9442771" cy="388126"/>
            <a:chOff x="326179" y="2230085"/>
            <a:chExt cx="9442771" cy="388126"/>
          </a:xfrm>
        </p:grpSpPr>
        <p:sp>
          <p:nvSpPr>
            <p:cNvPr id="43" name="AutoShape 43"/>
            <p:cNvSpPr/>
            <p:nvPr/>
          </p:nvSpPr>
          <p:spPr>
            <a:xfrm>
              <a:off x="3078699" y="2230085"/>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endParaRPr lang="en-US" sz="1100"/>
            </a:p>
          </p:txBody>
        </p:sp>
        <p:sp>
          <p:nvSpPr>
            <p:cNvPr id="44" name="AutoShape 44"/>
            <p:cNvSpPr/>
            <p:nvPr/>
          </p:nvSpPr>
          <p:spPr>
            <a:xfrm>
              <a:off x="3979942" y="2230085"/>
              <a:ext cx="5789008"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宋体" panose="02010600030101010101" pitchFamily="2" charset="-122"/>
                </a:rPr>
                <a:t>数据载荷</a:t>
              </a:r>
              <a:endParaRPr lang="en-US" sz="1100"/>
            </a:p>
          </p:txBody>
        </p:sp>
        <p:sp>
          <p:nvSpPr>
            <p:cNvPr id="45" name="AutoShape 45"/>
            <p:cNvSpPr/>
            <p:nvPr/>
          </p:nvSpPr>
          <p:spPr>
            <a:xfrm>
              <a:off x="326179" y="2230085"/>
              <a:ext cx="2577646" cy="3683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宋体" panose="02010600030101010101" pitchFamily="2" charset="-122"/>
                </a:rPr>
                <a:t>需要分片的</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a:t>
              </a:r>
              <a:endParaRPr lang="en-US" sz="1100"/>
            </a:p>
          </p:txBody>
        </p:sp>
      </p:grpSp>
      <p:sp>
        <p:nvSpPr>
          <p:cNvPr id="46" name="AutoShape 46"/>
          <p:cNvSpPr/>
          <p:nvPr/>
        </p:nvSpPr>
        <p:spPr>
          <a:xfrm>
            <a:off x="326179" y="3934989"/>
            <a:ext cx="1840685" cy="3683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a:t>
            </a:r>
            <a:r>
              <a:rPr lang="en-US" sz="1800" b="1" i="0" u="none" strike="noStrike">
                <a:solidFill>
                  <a:srgbClr val="000000"/>
                </a:solidFill>
                <a:latin typeface="宋体" panose="02010600030101010101" pitchFamily="2" charset="-122"/>
              </a:rPr>
              <a:t>个分片数据包</a:t>
            </a:r>
            <a:endParaRPr lang="en-US" sz="1100"/>
          </a:p>
        </p:txBody>
      </p:sp>
      <p:graphicFrame>
        <p:nvGraphicFramePr>
          <p:cNvPr id="47" name="Table 47"/>
          <p:cNvGraphicFramePr>
            <a:graphicFrameLocks noGrp="1"/>
          </p:cNvGraphicFramePr>
          <p:nvPr/>
        </p:nvGraphicFramePr>
        <p:xfrm>
          <a:off x="792590" y="4537633"/>
          <a:ext cx="10535236" cy="1854200"/>
        </p:xfrm>
        <a:graphic>
          <a:graphicData uri="http://schemas.openxmlformats.org/drawingml/2006/table">
            <a:tbl>
              <a:tblPr>
                <a:effectLst/>
              </a:tblPr>
              <a:tblGrid>
                <a:gridCol w="1729588"/>
                <a:gridCol w="1729588"/>
                <a:gridCol w="1729588"/>
                <a:gridCol w="1729588"/>
                <a:gridCol w="1729588"/>
                <a:gridCol w="1887296"/>
              </a:tblGrid>
              <a:tr h="370840">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宋体" panose="02010600030101010101" pitchFamily="2" charset="-122"/>
                        </a:rPr>
                        <a:t>总长度</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宋体" panose="02010600030101010101" pitchFamily="2" charset="-122"/>
                        </a:rPr>
                        <a:t>标识</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Calibri" panose="020F0502020204030204"/>
                        </a:rPr>
                        <a:t>MF</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Calibri" panose="020F0502020204030204"/>
                        </a:rPr>
                        <a:t>DF</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宋体" panose="02010600030101010101" pitchFamily="2" charset="-122"/>
                        </a:rPr>
                        <a:t>片偏移</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0840">
                <a:tc>
                  <a:txBody>
                    <a:bodyPr/>
                    <a:lstStyle/>
                    <a:p>
                      <a:pPr indent="0" algn="ctr">
                        <a:lnSpc>
                          <a:spcPct val="100000"/>
                        </a:lnSpc>
                        <a:defRPr/>
                      </a:pPr>
                      <a:r>
                        <a:rPr lang="en-US" sz="1800" b="1" i="0" u="none" strike="noStrike">
                          <a:solidFill>
                            <a:srgbClr val="000000"/>
                          </a:solidFill>
                          <a:latin typeface="宋体" panose="02010600030101010101" pitchFamily="2" charset="-122"/>
                        </a:rPr>
                        <a:t>原</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0840">
                <a:tc>
                  <a:txBody>
                    <a:bodyPr/>
                    <a:lstStyle/>
                    <a:p>
                      <a:pPr indent="0" algn="ctr">
                        <a:lnSpc>
                          <a:spcPct val="100000"/>
                        </a:lnSpc>
                        <a:defRPr/>
                      </a:pPr>
                      <a:r>
                        <a:rPr lang="en-US" sz="1800" b="1" i="0" u="none" strike="noStrike">
                          <a:solidFill>
                            <a:srgbClr val="000000"/>
                          </a:solidFill>
                          <a:latin typeface="宋体" panose="02010600030101010101" pitchFamily="2" charset="-122"/>
                        </a:rPr>
                        <a:t>分片数据包</a:t>
                      </a:r>
                      <a:r>
                        <a:rPr lang="en-US" sz="1800" b="1" i="0" u="none" strike="noStrike">
                          <a:solidFill>
                            <a:srgbClr val="000000"/>
                          </a:solidFill>
                          <a:latin typeface="Calibri" panose="020F0502020204030204"/>
                        </a:rPr>
                        <a:t>1</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0840">
                <a:tc>
                  <a:txBody>
                    <a:bodyPr/>
                    <a:lstStyle/>
                    <a:p>
                      <a:pPr indent="0" algn="ctr">
                        <a:lnSpc>
                          <a:spcPct val="100000"/>
                        </a:lnSpc>
                        <a:defRPr/>
                      </a:pPr>
                      <a:r>
                        <a:rPr lang="en-US" sz="1800" b="1" i="0" u="none" strike="noStrike">
                          <a:solidFill>
                            <a:srgbClr val="000000"/>
                          </a:solidFill>
                          <a:latin typeface="宋体" panose="02010600030101010101" pitchFamily="2" charset="-122"/>
                        </a:rPr>
                        <a:t>分片数据包</a:t>
                      </a:r>
                      <a:r>
                        <a:rPr lang="en-US" sz="1800" b="1" i="0" u="none" strike="noStrike">
                          <a:solidFill>
                            <a:srgbClr val="000000"/>
                          </a:solidFill>
                          <a:latin typeface="Calibri" panose="020F0502020204030204"/>
                        </a:rPr>
                        <a:t>2</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0840">
                <a:tc>
                  <a:txBody>
                    <a:bodyPr/>
                    <a:lstStyle/>
                    <a:p>
                      <a:pPr indent="0" algn="ctr">
                        <a:lnSpc>
                          <a:spcPct val="100000"/>
                        </a:lnSpc>
                        <a:defRPr/>
                      </a:pPr>
                      <a:r>
                        <a:rPr lang="en-US" sz="1800" b="1" i="0" u="none" strike="noStrike">
                          <a:solidFill>
                            <a:srgbClr val="000000"/>
                          </a:solidFill>
                          <a:latin typeface="宋体" panose="02010600030101010101" pitchFamily="2" charset="-122"/>
                        </a:rPr>
                        <a:t>分片数据包</a:t>
                      </a:r>
                      <a:r>
                        <a:rPr lang="en-US" sz="1800" b="1" i="0" u="none" strike="noStrike">
                          <a:solidFill>
                            <a:srgbClr val="000000"/>
                          </a:solidFill>
                          <a:latin typeface="Calibri" panose="020F0502020204030204"/>
                        </a:rPr>
                        <a:t>3</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endParaRPr dirty="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sp>
        <p:nvSpPr>
          <p:cNvPr id="48" name="AutoShape 48"/>
          <p:cNvSpPr/>
          <p:nvPr/>
        </p:nvSpPr>
        <p:spPr>
          <a:xfrm>
            <a:off x="7691328" y="4894195"/>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a:t>
            </a:r>
            <a:endParaRPr lang="en-US" sz="1100"/>
          </a:p>
        </p:txBody>
      </p:sp>
      <p:sp>
        <p:nvSpPr>
          <p:cNvPr id="49" name="AutoShape 49"/>
          <p:cNvSpPr/>
          <p:nvPr/>
        </p:nvSpPr>
        <p:spPr>
          <a:xfrm>
            <a:off x="7691328" y="5264678"/>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a:t>
            </a:r>
            <a:endParaRPr lang="en-US" sz="1100"/>
          </a:p>
        </p:txBody>
      </p:sp>
      <p:sp>
        <p:nvSpPr>
          <p:cNvPr id="50" name="AutoShape 50"/>
          <p:cNvSpPr/>
          <p:nvPr/>
        </p:nvSpPr>
        <p:spPr>
          <a:xfrm>
            <a:off x="7691328" y="5635477"/>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a:t>
            </a:r>
            <a:endParaRPr lang="en-US" sz="1100"/>
          </a:p>
        </p:txBody>
      </p:sp>
      <p:sp>
        <p:nvSpPr>
          <p:cNvPr id="51" name="AutoShape 51"/>
          <p:cNvSpPr/>
          <p:nvPr/>
        </p:nvSpPr>
        <p:spPr>
          <a:xfrm>
            <a:off x="7691328" y="6008691"/>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a:t>
            </a:r>
            <a:endParaRPr lang="en-US" sz="1100"/>
          </a:p>
        </p:txBody>
      </p:sp>
      <p:sp>
        <p:nvSpPr>
          <p:cNvPr id="52" name="AutoShape 52"/>
          <p:cNvSpPr/>
          <p:nvPr/>
        </p:nvSpPr>
        <p:spPr>
          <a:xfrm>
            <a:off x="4229715" y="4894195"/>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23333</a:t>
            </a:r>
            <a:endParaRPr lang="en-US" sz="1100"/>
          </a:p>
        </p:txBody>
      </p:sp>
      <p:sp>
        <p:nvSpPr>
          <p:cNvPr id="53" name="AutoShape 53"/>
          <p:cNvSpPr/>
          <p:nvPr/>
        </p:nvSpPr>
        <p:spPr>
          <a:xfrm>
            <a:off x="4229715" y="5264678"/>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23333</a:t>
            </a:r>
            <a:endParaRPr lang="en-US" sz="1100"/>
          </a:p>
        </p:txBody>
      </p:sp>
      <p:sp>
        <p:nvSpPr>
          <p:cNvPr id="54" name="AutoShape 54"/>
          <p:cNvSpPr/>
          <p:nvPr/>
        </p:nvSpPr>
        <p:spPr>
          <a:xfrm>
            <a:off x="4229715" y="5635477"/>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23333</a:t>
            </a:r>
            <a:endParaRPr lang="en-US" sz="1100"/>
          </a:p>
        </p:txBody>
      </p:sp>
      <p:sp>
        <p:nvSpPr>
          <p:cNvPr id="55" name="AutoShape 55"/>
          <p:cNvSpPr/>
          <p:nvPr/>
        </p:nvSpPr>
        <p:spPr>
          <a:xfrm>
            <a:off x="4229715" y="6008691"/>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23333</a:t>
            </a:r>
            <a:endParaRPr lang="en-US" sz="1100"/>
          </a:p>
        </p:txBody>
      </p:sp>
      <p:sp>
        <p:nvSpPr>
          <p:cNvPr id="56" name="AutoShape 56"/>
          <p:cNvSpPr/>
          <p:nvPr/>
        </p:nvSpPr>
        <p:spPr>
          <a:xfrm>
            <a:off x="5963905" y="4894195"/>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a:t>
            </a:r>
            <a:endParaRPr lang="en-US" sz="1100"/>
          </a:p>
        </p:txBody>
      </p:sp>
      <p:sp>
        <p:nvSpPr>
          <p:cNvPr id="57" name="AutoShape 57"/>
          <p:cNvSpPr/>
          <p:nvPr/>
        </p:nvSpPr>
        <p:spPr>
          <a:xfrm>
            <a:off x="5963905" y="5264678"/>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1</a:t>
            </a:r>
            <a:endParaRPr lang="en-US" sz="1100"/>
          </a:p>
        </p:txBody>
      </p:sp>
      <p:sp>
        <p:nvSpPr>
          <p:cNvPr id="58" name="AutoShape 58"/>
          <p:cNvSpPr/>
          <p:nvPr/>
        </p:nvSpPr>
        <p:spPr>
          <a:xfrm>
            <a:off x="5963905" y="5635477"/>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1</a:t>
            </a:r>
            <a:endParaRPr lang="en-US" sz="1100"/>
          </a:p>
        </p:txBody>
      </p:sp>
      <p:sp>
        <p:nvSpPr>
          <p:cNvPr id="59" name="AutoShape 59"/>
          <p:cNvSpPr/>
          <p:nvPr/>
        </p:nvSpPr>
        <p:spPr>
          <a:xfrm>
            <a:off x="5963905" y="6008691"/>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a:t>
            </a:r>
            <a:endParaRPr lang="en-US" sz="1100"/>
          </a:p>
        </p:txBody>
      </p:sp>
      <p:sp>
        <p:nvSpPr>
          <p:cNvPr id="60" name="AutoShape 60"/>
          <p:cNvSpPr/>
          <p:nvPr/>
        </p:nvSpPr>
        <p:spPr>
          <a:xfrm>
            <a:off x="2501906" y="4894195"/>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20+3800</a:t>
            </a:r>
            <a:endParaRPr lang="en-US" sz="1100"/>
          </a:p>
        </p:txBody>
      </p:sp>
      <p:sp>
        <p:nvSpPr>
          <p:cNvPr id="61" name="AutoShape 61"/>
          <p:cNvSpPr/>
          <p:nvPr/>
        </p:nvSpPr>
        <p:spPr>
          <a:xfrm>
            <a:off x="2501906" y="5264678"/>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20+1400</a:t>
            </a:r>
            <a:endParaRPr lang="en-US" sz="1100"/>
          </a:p>
        </p:txBody>
      </p:sp>
      <p:sp>
        <p:nvSpPr>
          <p:cNvPr id="62" name="AutoShape 62"/>
          <p:cNvSpPr/>
          <p:nvPr/>
        </p:nvSpPr>
        <p:spPr>
          <a:xfrm>
            <a:off x="2501906" y="5635477"/>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20+1400</a:t>
            </a:r>
            <a:endParaRPr lang="en-US" sz="1100"/>
          </a:p>
        </p:txBody>
      </p:sp>
      <p:sp>
        <p:nvSpPr>
          <p:cNvPr id="63" name="AutoShape 63"/>
          <p:cNvSpPr/>
          <p:nvPr/>
        </p:nvSpPr>
        <p:spPr>
          <a:xfrm>
            <a:off x="2501906" y="6008691"/>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20+1000</a:t>
            </a:r>
            <a:endParaRPr lang="en-US" sz="1100"/>
          </a:p>
        </p:txBody>
      </p:sp>
      <p:sp>
        <p:nvSpPr>
          <p:cNvPr id="64" name="AutoShape 64"/>
          <p:cNvSpPr/>
          <p:nvPr/>
        </p:nvSpPr>
        <p:spPr>
          <a:xfrm>
            <a:off x="9421153" y="4894195"/>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 / 8 = 0</a:t>
            </a:r>
            <a:endParaRPr lang="en-US" sz="1100"/>
          </a:p>
        </p:txBody>
      </p:sp>
      <p:sp>
        <p:nvSpPr>
          <p:cNvPr id="65" name="AutoShape 65"/>
          <p:cNvSpPr/>
          <p:nvPr/>
        </p:nvSpPr>
        <p:spPr>
          <a:xfrm>
            <a:off x="9421153" y="5264678"/>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 / 8 = 0</a:t>
            </a:r>
            <a:endParaRPr lang="en-US" sz="1100"/>
          </a:p>
        </p:txBody>
      </p:sp>
      <p:sp>
        <p:nvSpPr>
          <p:cNvPr id="66" name="AutoShape 66"/>
          <p:cNvSpPr/>
          <p:nvPr/>
        </p:nvSpPr>
        <p:spPr>
          <a:xfrm>
            <a:off x="9421153" y="5635477"/>
            <a:ext cx="1900610"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1400 / 8 = 175</a:t>
            </a:r>
            <a:endParaRPr lang="en-US" sz="1100"/>
          </a:p>
        </p:txBody>
      </p:sp>
      <p:sp>
        <p:nvSpPr>
          <p:cNvPr id="67" name="AutoShape 67"/>
          <p:cNvSpPr/>
          <p:nvPr/>
        </p:nvSpPr>
        <p:spPr>
          <a:xfrm>
            <a:off x="9421153" y="6008691"/>
            <a:ext cx="199038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2800 / 8 = 350</a:t>
            </a:r>
            <a:endParaRPr lang="en-US" sz="1100"/>
          </a:p>
        </p:txBody>
      </p:sp>
      <p:sp>
        <p:nvSpPr>
          <p:cNvPr id="68" name="AutoShape 68"/>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IPv4 数据包分片</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69" name="AutoShape 69"/>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
        <p:nvSpPr>
          <p:cNvPr id="70" name="AutoShape 70"/>
          <p:cNvSpPr/>
          <p:nvPr/>
        </p:nvSpPr>
        <p:spPr>
          <a:xfrm>
            <a:off x="0" y="823146"/>
            <a:ext cx="11363122" cy="64516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宋体" panose="02010600030101010101" pitchFamily="2" charset="-122"/>
              </a:rPr>
              <a:t>【举例】某个</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数据包总长度为</a:t>
            </a:r>
            <a:r>
              <a:rPr lang="en-US" sz="1800" b="1" i="0" u="none" strike="noStrike">
                <a:solidFill>
                  <a:srgbClr val="000000"/>
                </a:solidFill>
                <a:latin typeface="Calibri" panose="020F0502020204030204"/>
              </a:rPr>
              <a:t>3820</a:t>
            </a:r>
            <a:r>
              <a:rPr lang="en-US" sz="1800" b="1" i="0" u="none" strike="noStrike">
                <a:solidFill>
                  <a:srgbClr val="000000"/>
                </a:solidFill>
                <a:latin typeface="宋体" panose="02010600030101010101" pitchFamily="2" charset="-122"/>
              </a:rPr>
              <a:t>字节，采用</a:t>
            </a:r>
            <a:r>
              <a:rPr lang="en-US" sz="1800" b="1" i="0" u="none" strike="noStrike">
                <a:solidFill>
                  <a:srgbClr val="000000"/>
                </a:solidFill>
                <a:latin typeface="Calibri" panose="020F0502020204030204"/>
              </a:rPr>
              <a:t>20</a:t>
            </a:r>
            <a:r>
              <a:rPr lang="en-US" sz="1800" b="1" i="0" u="none" strike="noStrike">
                <a:solidFill>
                  <a:srgbClr val="000000"/>
                </a:solidFill>
                <a:latin typeface="宋体" panose="02010600030101010101" pitchFamily="2" charset="-122"/>
              </a:rPr>
              <a:t>字节固定首部，根据数据链路层要求，需要将该</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a:t>
            </a:r>
            <a:endParaRPr lang="en-US" sz="1100"/>
          </a:p>
          <a:p>
            <a:pPr indent="0" algn="l">
              <a:lnSpc>
                <a:spcPct val="100000"/>
              </a:lnSpc>
            </a:pPr>
            <a:r>
              <a:rPr lang="en-US" sz="1800" b="1" i="0" u="none" strike="noStrike">
                <a:solidFill>
                  <a:srgbClr val="000000"/>
                </a:solidFill>
                <a:latin typeface="Calibri" panose="020F0502020204030204"/>
              </a:rPr>
              <a:t>               </a:t>
            </a:r>
            <a:r>
              <a:rPr lang="en-US" sz="1800" b="1" i="0" u="none" strike="noStrike">
                <a:solidFill>
                  <a:srgbClr val="000000"/>
                </a:solidFill>
                <a:latin typeface="宋体" panose="02010600030101010101" pitchFamily="2" charset="-122"/>
              </a:rPr>
              <a:t>包分片为长度不超过</a:t>
            </a:r>
            <a:r>
              <a:rPr lang="en-US" sz="1800" b="1" i="0" u="none" strike="noStrike">
                <a:solidFill>
                  <a:srgbClr val="000000"/>
                </a:solidFill>
                <a:latin typeface="Calibri" panose="020F0502020204030204"/>
              </a:rPr>
              <a:t>1420</a:t>
            </a:r>
            <a:r>
              <a:rPr lang="en-US" sz="1800" b="1" i="0" u="none" strike="noStrike">
                <a:solidFill>
                  <a:srgbClr val="000000"/>
                </a:solidFill>
                <a:latin typeface="宋体" panose="02010600030101010101" pitchFamily="2" charset="-122"/>
              </a:rPr>
              <a:t>字节的数据包片。</a:t>
            </a:r>
            <a:endParaRPr lang="en-US" sz="1800" b="1" i="0" u="none" strike="noStrike">
              <a:solidFill>
                <a:srgbClr val="000000"/>
              </a:solidFill>
              <a:latin typeface="宋体" panose="02010600030101010101" pitchFamily="2" charset="-122"/>
            </a:endParaRPr>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Effect transition="in" filter="fad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ppt_w</p:attrName>
                                        </p:attrNameLst>
                                      </p:cBhvr>
                                      <p:tavLst>
                                        <p:tav tm="0">
                                          <p:val>
                                            <p:fltVal val="0"/>
                                          </p:val>
                                        </p:tav>
                                        <p:tav tm="100000">
                                          <p:val>
                                            <p:strVal val="#ppt_w"/>
                                          </p:val>
                                        </p:tav>
                                      </p:tavLst>
                                    </p:anim>
                                    <p:anim calcmode="lin" valueType="num">
                                      <p:cBhvr>
                                        <p:cTn id="22" dur="500" fill="hold"/>
                                        <p:tgtEl>
                                          <p:spTgt spid="56"/>
                                        </p:tgtEl>
                                        <p:attrNameLst>
                                          <p:attrName>ppt_h</p:attrName>
                                        </p:attrNameLst>
                                      </p:cBhvr>
                                      <p:tavLst>
                                        <p:tav tm="0">
                                          <p:val>
                                            <p:fltVal val="0"/>
                                          </p:val>
                                        </p:tav>
                                        <p:tav tm="100000">
                                          <p:val>
                                            <p:strVal val="#ppt_h"/>
                                          </p:val>
                                        </p:tav>
                                      </p:tavLst>
                                    </p:anim>
                                    <p:animEffect transition="in" filter="fade">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500" fill="hold"/>
                                        <p:tgtEl>
                                          <p:spTgt spid="48"/>
                                        </p:tgtEl>
                                        <p:attrNameLst>
                                          <p:attrName>ppt_w</p:attrName>
                                        </p:attrNameLst>
                                      </p:cBhvr>
                                      <p:tavLst>
                                        <p:tav tm="0">
                                          <p:val>
                                            <p:fltVal val="0"/>
                                          </p:val>
                                        </p:tav>
                                        <p:tav tm="100000">
                                          <p:val>
                                            <p:strVal val="#ppt_w"/>
                                          </p:val>
                                        </p:tav>
                                      </p:tavLst>
                                    </p:anim>
                                    <p:anim calcmode="lin" valueType="num">
                                      <p:cBhvr>
                                        <p:cTn id="29" dur="500" fill="hold"/>
                                        <p:tgtEl>
                                          <p:spTgt spid="48"/>
                                        </p:tgtEl>
                                        <p:attrNameLst>
                                          <p:attrName>ppt_h</p:attrName>
                                        </p:attrNameLst>
                                      </p:cBhvr>
                                      <p:tavLst>
                                        <p:tav tm="0">
                                          <p:val>
                                            <p:fltVal val="0"/>
                                          </p:val>
                                        </p:tav>
                                        <p:tav tm="100000">
                                          <p:val>
                                            <p:strVal val="#ppt_h"/>
                                          </p:val>
                                        </p:tav>
                                      </p:tavLst>
                                    </p:anim>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p:cTn id="35" dur="500" fill="hold"/>
                                        <p:tgtEl>
                                          <p:spTgt spid="64"/>
                                        </p:tgtEl>
                                        <p:attrNameLst>
                                          <p:attrName>ppt_w</p:attrName>
                                        </p:attrNameLst>
                                      </p:cBhvr>
                                      <p:tavLst>
                                        <p:tav tm="0">
                                          <p:val>
                                            <p:fltVal val="0"/>
                                          </p:val>
                                        </p:tav>
                                        <p:tav tm="100000">
                                          <p:val>
                                            <p:strVal val="#ppt_w"/>
                                          </p:val>
                                        </p:tav>
                                      </p:tavLst>
                                    </p:anim>
                                    <p:anim calcmode="lin" valueType="num">
                                      <p:cBhvr>
                                        <p:cTn id="36" dur="500" fill="hold"/>
                                        <p:tgtEl>
                                          <p:spTgt spid="64"/>
                                        </p:tgtEl>
                                        <p:attrNameLst>
                                          <p:attrName>ppt_h</p:attrName>
                                        </p:attrNameLst>
                                      </p:cBhvr>
                                      <p:tavLst>
                                        <p:tav tm="0">
                                          <p:val>
                                            <p:fltVal val="0"/>
                                          </p:val>
                                        </p:tav>
                                        <p:tav tm="100000">
                                          <p:val>
                                            <p:strVal val="#ppt_h"/>
                                          </p:val>
                                        </p:tav>
                                      </p:tavLst>
                                    </p:anim>
                                    <p:animEffect transition="in" filter="fade">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p:cTn id="42" dur="500" fill="hold"/>
                                        <p:tgtEl>
                                          <p:spTgt spid="61"/>
                                        </p:tgtEl>
                                        <p:attrNameLst>
                                          <p:attrName>ppt_w</p:attrName>
                                        </p:attrNameLst>
                                      </p:cBhvr>
                                      <p:tavLst>
                                        <p:tav tm="0">
                                          <p:val>
                                            <p:fltVal val="0"/>
                                          </p:val>
                                        </p:tav>
                                        <p:tav tm="100000">
                                          <p:val>
                                            <p:strVal val="#ppt_w"/>
                                          </p:val>
                                        </p:tav>
                                      </p:tavLst>
                                    </p:anim>
                                    <p:anim calcmode="lin" valueType="num">
                                      <p:cBhvr>
                                        <p:cTn id="43" dur="500" fill="hold"/>
                                        <p:tgtEl>
                                          <p:spTgt spid="61"/>
                                        </p:tgtEl>
                                        <p:attrNameLst>
                                          <p:attrName>ppt_h</p:attrName>
                                        </p:attrNameLst>
                                      </p:cBhvr>
                                      <p:tavLst>
                                        <p:tav tm="0">
                                          <p:val>
                                            <p:fltVal val="0"/>
                                          </p:val>
                                        </p:tav>
                                        <p:tav tm="100000">
                                          <p:val>
                                            <p:strVal val="#ppt_h"/>
                                          </p:val>
                                        </p:tav>
                                      </p:tavLst>
                                    </p:anim>
                                    <p:animEffect transition="in" filter="fade">
                                      <p:cBhvr>
                                        <p:cTn id="44" dur="500"/>
                                        <p:tgtEl>
                                          <p:spTgt spid="6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500" fill="hold"/>
                                        <p:tgtEl>
                                          <p:spTgt spid="53"/>
                                        </p:tgtEl>
                                        <p:attrNameLst>
                                          <p:attrName>ppt_w</p:attrName>
                                        </p:attrNameLst>
                                      </p:cBhvr>
                                      <p:tavLst>
                                        <p:tav tm="0">
                                          <p:val>
                                            <p:fltVal val="0"/>
                                          </p:val>
                                        </p:tav>
                                        <p:tav tm="100000">
                                          <p:val>
                                            <p:strVal val="#ppt_w"/>
                                          </p:val>
                                        </p:tav>
                                      </p:tavLst>
                                    </p:anim>
                                    <p:anim calcmode="lin" valueType="num">
                                      <p:cBhvr>
                                        <p:cTn id="50" dur="500" fill="hold"/>
                                        <p:tgtEl>
                                          <p:spTgt spid="53"/>
                                        </p:tgtEl>
                                        <p:attrNameLst>
                                          <p:attrName>ppt_h</p:attrName>
                                        </p:attrNameLst>
                                      </p:cBhvr>
                                      <p:tavLst>
                                        <p:tav tm="0">
                                          <p:val>
                                            <p:fltVal val="0"/>
                                          </p:val>
                                        </p:tav>
                                        <p:tav tm="100000">
                                          <p:val>
                                            <p:strVal val="#ppt_h"/>
                                          </p:val>
                                        </p:tav>
                                      </p:tavLst>
                                    </p:anim>
                                    <p:animEffect transition="in" filter="fade">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 calcmode="lin" valueType="num">
                                      <p:cBhvr>
                                        <p:cTn id="56" dur="500" fill="hold"/>
                                        <p:tgtEl>
                                          <p:spTgt spid="57"/>
                                        </p:tgtEl>
                                        <p:attrNameLst>
                                          <p:attrName>ppt_w</p:attrName>
                                        </p:attrNameLst>
                                      </p:cBhvr>
                                      <p:tavLst>
                                        <p:tav tm="0">
                                          <p:val>
                                            <p:fltVal val="0"/>
                                          </p:val>
                                        </p:tav>
                                        <p:tav tm="100000">
                                          <p:val>
                                            <p:strVal val="#ppt_w"/>
                                          </p:val>
                                        </p:tav>
                                      </p:tavLst>
                                    </p:anim>
                                    <p:anim calcmode="lin" valueType="num">
                                      <p:cBhvr>
                                        <p:cTn id="57" dur="500" fill="hold"/>
                                        <p:tgtEl>
                                          <p:spTgt spid="57"/>
                                        </p:tgtEl>
                                        <p:attrNameLst>
                                          <p:attrName>ppt_h</p:attrName>
                                        </p:attrNameLst>
                                      </p:cBhvr>
                                      <p:tavLst>
                                        <p:tav tm="0">
                                          <p:val>
                                            <p:fltVal val="0"/>
                                          </p:val>
                                        </p:tav>
                                        <p:tav tm="100000">
                                          <p:val>
                                            <p:strVal val="#ppt_h"/>
                                          </p:val>
                                        </p:tav>
                                      </p:tavLst>
                                    </p:anim>
                                    <p:animEffect transition="in" filter="fade">
                                      <p:cBhvr>
                                        <p:cTn id="58" dur="500"/>
                                        <p:tgtEl>
                                          <p:spTgt spid="57"/>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fltVal val="0"/>
                                          </p:val>
                                        </p:tav>
                                        <p:tav tm="100000">
                                          <p:val>
                                            <p:strVal val="#ppt_w"/>
                                          </p:val>
                                        </p:tav>
                                      </p:tavLst>
                                    </p:anim>
                                    <p:anim calcmode="lin" valueType="num">
                                      <p:cBhvr>
                                        <p:cTn id="64" dur="500" fill="hold"/>
                                        <p:tgtEl>
                                          <p:spTgt spid="49"/>
                                        </p:tgtEl>
                                        <p:attrNameLst>
                                          <p:attrName>ppt_h</p:attrName>
                                        </p:attrNameLst>
                                      </p:cBhvr>
                                      <p:tavLst>
                                        <p:tav tm="0">
                                          <p:val>
                                            <p:fltVal val="0"/>
                                          </p:val>
                                        </p:tav>
                                        <p:tav tm="100000">
                                          <p:val>
                                            <p:strVal val="#ppt_h"/>
                                          </p:val>
                                        </p:tav>
                                      </p:tavLst>
                                    </p:anim>
                                    <p:animEffect transition="in" filter="fade">
                                      <p:cBhvr>
                                        <p:cTn id="65" dur="500"/>
                                        <p:tgtEl>
                                          <p:spTgt spid="49"/>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65"/>
                                        </p:tgtEl>
                                        <p:attrNameLst>
                                          <p:attrName>style.visibility</p:attrName>
                                        </p:attrNameLst>
                                      </p:cBhvr>
                                      <p:to>
                                        <p:strVal val="visible"/>
                                      </p:to>
                                    </p:set>
                                    <p:anim calcmode="lin" valueType="num">
                                      <p:cBhvr>
                                        <p:cTn id="70" dur="500" fill="hold"/>
                                        <p:tgtEl>
                                          <p:spTgt spid="65"/>
                                        </p:tgtEl>
                                        <p:attrNameLst>
                                          <p:attrName>ppt_w</p:attrName>
                                        </p:attrNameLst>
                                      </p:cBhvr>
                                      <p:tavLst>
                                        <p:tav tm="0">
                                          <p:val>
                                            <p:fltVal val="0"/>
                                          </p:val>
                                        </p:tav>
                                        <p:tav tm="100000">
                                          <p:val>
                                            <p:strVal val="#ppt_w"/>
                                          </p:val>
                                        </p:tav>
                                      </p:tavLst>
                                    </p:anim>
                                    <p:anim calcmode="lin" valueType="num">
                                      <p:cBhvr>
                                        <p:cTn id="71" dur="500" fill="hold"/>
                                        <p:tgtEl>
                                          <p:spTgt spid="65"/>
                                        </p:tgtEl>
                                        <p:attrNameLst>
                                          <p:attrName>ppt_h</p:attrName>
                                        </p:attrNameLst>
                                      </p:cBhvr>
                                      <p:tavLst>
                                        <p:tav tm="0">
                                          <p:val>
                                            <p:fltVal val="0"/>
                                          </p:val>
                                        </p:tav>
                                        <p:tav tm="100000">
                                          <p:val>
                                            <p:strVal val="#ppt_h"/>
                                          </p:val>
                                        </p:tav>
                                      </p:tavLst>
                                    </p:anim>
                                    <p:animEffect transition="in" filter="fade">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62"/>
                                        </p:tgtEl>
                                        <p:attrNameLst>
                                          <p:attrName>style.visibility</p:attrName>
                                        </p:attrNameLst>
                                      </p:cBhvr>
                                      <p:to>
                                        <p:strVal val="visible"/>
                                      </p:to>
                                    </p:set>
                                    <p:anim calcmode="lin" valueType="num">
                                      <p:cBhvr>
                                        <p:cTn id="77" dur="500" fill="hold"/>
                                        <p:tgtEl>
                                          <p:spTgt spid="62"/>
                                        </p:tgtEl>
                                        <p:attrNameLst>
                                          <p:attrName>ppt_w</p:attrName>
                                        </p:attrNameLst>
                                      </p:cBhvr>
                                      <p:tavLst>
                                        <p:tav tm="0">
                                          <p:val>
                                            <p:fltVal val="0"/>
                                          </p:val>
                                        </p:tav>
                                        <p:tav tm="100000">
                                          <p:val>
                                            <p:strVal val="#ppt_w"/>
                                          </p:val>
                                        </p:tav>
                                      </p:tavLst>
                                    </p:anim>
                                    <p:anim calcmode="lin" valueType="num">
                                      <p:cBhvr>
                                        <p:cTn id="78" dur="500" fill="hold"/>
                                        <p:tgtEl>
                                          <p:spTgt spid="62"/>
                                        </p:tgtEl>
                                        <p:attrNameLst>
                                          <p:attrName>ppt_h</p:attrName>
                                        </p:attrNameLst>
                                      </p:cBhvr>
                                      <p:tavLst>
                                        <p:tav tm="0">
                                          <p:val>
                                            <p:fltVal val="0"/>
                                          </p:val>
                                        </p:tav>
                                        <p:tav tm="100000">
                                          <p:val>
                                            <p:strVal val="#ppt_h"/>
                                          </p:val>
                                        </p:tav>
                                      </p:tavLst>
                                    </p:anim>
                                    <p:animEffect transition="in" filter="fade">
                                      <p:cBhvr>
                                        <p:cTn id="79" dur="500"/>
                                        <p:tgtEl>
                                          <p:spTgt spid="62"/>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p:cTn id="84" dur="500" fill="hold"/>
                                        <p:tgtEl>
                                          <p:spTgt spid="54"/>
                                        </p:tgtEl>
                                        <p:attrNameLst>
                                          <p:attrName>ppt_w</p:attrName>
                                        </p:attrNameLst>
                                      </p:cBhvr>
                                      <p:tavLst>
                                        <p:tav tm="0">
                                          <p:val>
                                            <p:fltVal val="0"/>
                                          </p:val>
                                        </p:tav>
                                        <p:tav tm="100000">
                                          <p:val>
                                            <p:strVal val="#ppt_w"/>
                                          </p:val>
                                        </p:tav>
                                      </p:tavLst>
                                    </p:anim>
                                    <p:anim calcmode="lin" valueType="num">
                                      <p:cBhvr>
                                        <p:cTn id="85" dur="500" fill="hold"/>
                                        <p:tgtEl>
                                          <p:spTgt spid="54"/>
                                        </p:tgtEl>
                                        <p:attrNameLst>
                                          <p:attrName>ppt_h</p:attrName>
                                        </p:attrNameLst>
                                      </p:cBhvr>
                                      <p:tavLst>
                                        <p:tav tm="0">
                                          <p:val>
                                            <p:fltVal val="0"/>
                                          </p:val>
                                        </p:tav>
                                        <p:tav tm="100000">
                                          <p:val>
                                            <p:strVal val="#ppt_h"/>
                                          </p:val>
                                        </p:tav>
                                      </p:tavLst>
                                    </p:anim>
                                    <p:animEffect transition="in" filter="fade">
                                      <p:cBhvr>
                                        <p:cTn id="86" dur="500"/>
                                        <p:tgtEl>
                                          <p:spTgt spid="5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p:cTn id="91" dur="500" fill="hold"/>
                                        <p:tgtEl>
                                          <p:spTgt spid="58"/>
                                        </p:tgtEl>
                                        <p:attrNameLst>
                                          <p:attrName>ppt_w</p:attrName>
                                        </p:attrNameLst>
                                      </p:cBhvr>
                                      <p:tavLst>
                                        <p:tav tm="0">
                                          <p:val>
                                            <p:fltVal val="0"/>
                                          </p:val>
                                        </p:tav>
                                        <p:tav tm="100000">
                                          <p:val>
                                            <p:strVal val="#ppt_w"/>
                                          </p:val>
                                        </p:tav>
                                      </p:tavLst>
                                    </p:anim>
                                    <p:anim calcmode="lin" valueType="num">
                                      <p:cBhvr>
                                        <p:cTn id="92" dur="500" fill="hold"/>
                                        <p:tgtEl>
                                          <p:spTgt spid="58"/>
                                        </p:tgtEl>
                                        <p:attrNameLst>
                                          <p:attrName>ppt_h</p:attrName>
                                        </p:attrNameLst>
                                      </p:cBhvr>
                                      <p:tavLst>
                                        <p:tav tm="0">
                                          <p:val>
                                            <p:fltVal val="0"/>
                                          </p:val>
                                        </p:tav>
                                        <p:tav tm="100000">
                                          <p:val>
                                            <p:strVal val="#ppt_h"/>
                                          </p:val>
                                        </p:tav>
                                      </p:tavLst>
                                    </p:anim>
                                    <p:animEffect transition="in" filter="fade">
                                      <p:cBhvr>
                                        <p:cTn id="93" dur="500"/>
                                        <p:tgtEl>
                                          <p:spTgt spid="58"/>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500" fill="hold"/>
                                        <p:tgtEl>
                                          <p:spTgt spid="50"/>
                                        </p:tgtEl>
                                        <p:attrNameLst>
                                          <p:attrName>ppt_w</p:attrName>
                                        </p:attrNameLst>
                                      </p:cBhvr>
                                      <p:tavLst>
                                        <p:tav tm="0">
                                          <p:val>
                                            <p:fltVal val="0"/>
                                          </p:val>
                                        </p:tav>
                                        <p:tav tm="100000">
                                          <p:val>
                                            <p:strVal val="#ppt_w"/>
                                          </p:val>
                                        </p:tav>
                                      </p:tavLst>
                                    </p:anim>
                                    <p:anim calcmode="lin" valueType="num">
                                      <p:cBhvr>
                                        <p:cTn id="99" dur="500" fill="hold"/>
                                        <p:tgtEl>
                                          <p:spTgt spid="50"/>
                                        </p:tgtEl>
                                        <p:attrNameLst>
                                          <p:attrName>ppt_h</p:attrName>
                                        </p:attrNameLst>
                                      </p:cBhvr>
                                      <p:tavLst>
                                        <p:tav tm="0">
                                          <p:val>
                                            <p:fltVal val="0"/>
                                          </p:val>
                                        </p:tav>
                                        <p:tav tm="100000">
                                          <p:val>
                                            <p:strVal val="#ppt_h"/>
                                          </p:val>
                                        </p:tav>
                                      </p:tavLst>
                                    </p:anim>
                                    <p:animEffect transition="in" filter="fade">
                                      <p:cBhvr>
                                        <p:cTn id="100" dur="500"/>
                                        <p:tgtEl>
                                          <p:spTgt spid="50"/>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p:cTn id="105" dur="500" fill="hold"/>
                                        <p:tgtEl>
                                          <p:spTgt spid="66"/>
                                        </p:tgtEl>
                                        <p:attrNameLst>
                                          <p:attrName>ppt_w</p:attrName>
                                        </p:attrNameLst>
                                      </p:cBhvr>
                                      <p:tavLst>
                                        <p:tav tm="0">
                                          <p:val>
                                            <p:fltVal val="0"/>
                                          </p:val>
                                        </p:tav>
                                        <p:tav tm="100000">
                                          <p:val>
                                            <p:strVal val="#ppt_w"/>
                                          </p:val>
                                        </p:tav>
                                      </p:tavLst>
                                    </p:anim>
                                    <p:anim calcmode="lin" valueType="num">
                                      <p:cBhvr>
                                        <p:cTn id="106" dur="500" fill="hold"/>
                                        <p:tgtEl>
                                          <p:spTgt spid="66"/>
                                        </p:tgtEl>
                                        <p:attrNameLst>
                                          <p:attrName>ppt_h</p:attrName>
                                        </p:attrNameLst>
                                      </p:cBhvr>
                                      <p:tavLst>
                                        <p:tav tm="0">
                                          <p:val>
                                            <p:fltVal val="0"/>
                                          </p:val>
                                        </p:tav>
                                        <p:tav tm="100000">
                                          <p:val>
                                            <p:strVal val="#ppt_h"/>
                                          </p:val>
                                        </p:tav>
                                      </p:tavLst>
                                    </p:anim>
                                    <p:animEffect transition="in" filter="fade">
                                      <p:cBhvr>
                                        <p:cTn id="107" dur="500"/>
                                        <p:tgtEl>
                                          <p:spTgt spid="66"/>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63"/>
                                        </p:tgtEl>
                                        <p:attrNameLst>
                                          <p:attrName>style.visibility</p:attrName>
                                        </p:attrNameLst>
                                      </p:cBhvr>
                                      <p:to>
                                        <p:strVal val="visible"/>
                                      </p:to>
                                    </p:set>
                                    <p:anim calcmode="lin" valueType="num">
                                      <p:cBhvr>
                                        <p:cTn id="112" dur="500" fill="hold"/>
                                        <p:tgtEl>
                                          <p:spTgt spid="63"/>
                                        </p:tgtEl>
                                        <p:attrNameLst>
                                          <p:attrName>ppt_w</p:attrName>
                                        </p:attrNameLst>
                                      </p:cBhvr>
                                      <p:tavLst>
                                        <p:tav tm="0">
                                          <p:val>
                                            <p:fltVal val="0"/>
                                          </p:val>
                                        </p:tav>
                                        <p:tav tm="100000">
                                          <p:val>
                                            <p:strVal val="#ppt_w"/>
                                          </p:val>
                                        </p:tav>
                                      </p:tavLst>
                                    </p:anim>
                                    <p:anim calcmode="lin" valueType="num">
                                      <p:cBhvr>
                                        <p:cTn id="113" dur="500" fill="hold"/>
                                        <p:tgtEl>
                                          <p:spTgt spid="63"/>
                                        </p:tgtEl>
                                        <p:attrNameLst>
                                          <p:attrName>ppt_h</p:attrName>
                                        </p:attrNameLst>
                                      </p:cBhvr>
                                      <p:tavLst>
                                        <p:tav tm="0">
                                          <p:val>
                                            <p:fltVal val="0"/>
                                          </p:val>
                                        </p:tav>
                                        <p:tav tm="100000">
                                          <p:val>
                                            <p:strVal val="#ppt_h"/>
                                          </p:val>
                                        </p:tav>
                                      </p:tavLst>
                                    </p:anim>
                                    <p:animEffect transition="in" filter="fade">
                                      <p:cBhvr>
                                        <p:cTn id="114" dur="500"/>
                                        <p:tgtEl>
                                          <p:spTgt spid="63"/>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nodeType="clickEffect">
                                  <p:stCondLst>
                                    <p:cond delay="0"/>
                                  </p:stCondLst>
                                  <p:childTnLst>
                                    <p:set>
                                      <p:cBhvr>
                                        <p:cTn id="118" dur="1" fill="hold">
                                          <p:stCondLst>
                                            <p:cond delay="0"/>
                                          </p:stCondLst>
                                        </p:cTn>
                                        <p:tgtEl>
                                          <p:spTgt spid="55"/>
                                        </p:tgtEl>
                                        <p:attrNameLst>
                                          <p:attrName>style.visibility</p:attrName>
                                        </p:attrNameLst>
                                      </p:cBhvr>
                                      <p:to>
                                        <p:strVal val="visible"/>
                                      </p:to>
                                    </p:set>
                                    <p:anim calcmode="lin" valueType="num">
                                      <p:cBhvr>
                                        <p:cTn id="119" dur="500" fill="hold"/>
                                        <p:tgtEl>
                                          <p:spTgt spid="55"/>
                                        </p:tgtEl>
                                        <p:attrNameLst>
                                          <p:attrName>ppt_w</p:attrName>
                                        </p:attrNameLst>
                                      </p:cBhvr>
                                      <p:tavLst>
                                        <p:tav tm="0">
                                          <p:val>
                                            <p:fltVal val="0"/>
                                          </p:val>
                                        </p:tav>
                                        <p:tav tm="100000">
                                          <p:val>
                                            <p:strVal val="#ppt_w"/>
                                          </p:val>
                                        </p:tav>
                                      </p:tavLst>
                                    </p:anim>
                                    <p:anim calcmode="lin" valueType="num">
                                      <p:cBhvr>
                                        <p:cTn id="120" dur="500" fill="hold"/>
                                        <p:tgtEl>
                                          <p:spTgt spid="55"/>
                                        </p:tgtEl>
                                        <p:attrNameLst>
                                          <p:attrName>ppt_h</p:attrName>
                                        </p:attrNameLst>
                                      </p:cBhvr>
                                      <p:tavLst>
                                        <p:tav tm="0">
                                          <p:val>
                                            <p:fltVal val="0"/>
                                          </p:val>
                                        </p:tav>
                                        <p:tav tm="100000">
                                          <p:val>
                                            <p:strVal val="#ppt_h"/>
                                          </p:val>
                                        </p:tav>
                                      </p:tavLst>
                                    </p:anim>
                                    <p:animEffect transition="in" filter="fade">
                                      <p:cBhvr>
                                        <p:cTn id="121" dur="500"/>
                                        <p:tgtEl>
                                          <p:spTgt spid="55"/>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nodeType="clickEffect">
                                  <p:stCondLst>
                                    <p:cond delay="0"/>
                                  </p:stCondLst>
                                  <p:childTnLst>
                                    <p:set>
                                      <p:cBhvr>
                                        <p:cTn id="125" dur="1" fill="hold">
                                          <p:stCondLst>
                                            <p:cond delay="0"/>
                                          </p:stCondLst>
                                        </p:cTn>
                                        <p:tgtEl>
                                          <p:spTgt spid="59"/>
                                        </p:tgtEl>
                                        <p:attrNameLst>
                                          <p:attrName>style.visibility</p:attrName>
                                        </p:attrNameLst>
                                      </p:cBhvr>
                                      <p:to>
                                        <p:strVal val="visible"/>
                                      </p:to>
                                    </p:set>
                                    <p:anim calcmode="lin" valueType="num">
                                      <p:cBhvr>
                                        <p:cTn id="126" dur="500" fill="hold"/>
                                        <p:tgtEl>
                                          <p:spTgt spid="59"/>
                                        </p:tgtEl>
                                        <p:attrNameLst>
                                          <p:attrName>ppt_w</p:attrName>
                                        </p:attrNameLst>
                                      </p:cBhvr>
                                      <p:tavLst>
                                        <p:tav tm="0">
                                          <p:val>
                                            <p:fltVal val="0"/>
                                          </p:val>
                                        </p:tav>
                                        <p:tav tm="100000">
                                          <p:val>
                                            <p:strVal val="#ppt_w"/>
                                          </p:val>
                                        </p:tav>
                                      </p:tavLst>
                                    </p:anim>
                                    <p:anim calcmode="lin" valueType="num">
                                      <p:cBhvr>
                                        <p:cTn id="127" dur="500" fill="hold"/>
                                        <p:tgtEl>
                                          <p:spTgt spid="59"/>
                                        </p:tgtEl>
                                        <p:attrNameLst>
                                          <p:attrName>ppt_h</p:attrName>
                                        </p:attrNameLst>
                                      </p:cBhvr>
                                      <p:tavLst>
                                        <p:tav tm="0">
                                          <p:val>
                                            <p:fltVal val="0"/>
                                          </p:val>
                                        </p:tav>
                                        <p:tav tm="100000">
                                          <p:val>
                                            <p:strVal val="#ppt_h"/>
                                          </p:val>
                                        </p:tav>
                                      </p:tavLst>
                                    </p:anim>
                                    <p:animEffect transition="in" filter="fade">
                                      <p:cBhvr>
                                        <p:cTn id="128" dur="500"/>
                                        <p:tgtEl>
                                          <p:spTgt spid="59"/>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nodeType="clickEffect">
                                  <p:stCondLst>
                                    <p:cond delay="0"/>
                                  </p:stCondLst>
                                  <p:childTnLst>
                                    <p:set>
                                      <p:cBhvr>
                                        <p:cTn id="132" dur="1" fill="hold">
                                          <p:stCondLst>
                                            <p:cond delay="0"/>
                                          </p:stCondLst>
                                        </p:cTn>
                                        <p:tgtEl>
                                          <p:spTgt spid="51"/>
                                        </p:tgtEl>
                                        <p:attrNameLst>
                                          <p:attrName>style.visibility</p:attrName>
                                        </p:attrNameLst>
                                      </p:cBhvr>
                                      <p:to>
                                        <p:strVal val="visible"/>
                                      </p:to>
                                    </p:set>
                                    <p:anim calcmode="lin" valueType="num">
                                      <p:cBhvr>
                                        <p:cTn id="133" dur="500" fill="hold"/>
                                        <p:tgtEl>
                                          <p:spTgt spid="51"/>
                                        </p:tgtEl>
                                        <p:attrNameLst>
                                          <p:attrName>ppt_w</p:attrName>
                                        </p:attrNameLst>
                                      </p:cBhvr>
                                      <p:tavLst>
                                        <p:tav tm="0">
                                          <p:val>
                                            <p:fltVal val="0"/>
                                          </p:val>
                                        </p:tav>
                                        <p:tav tm="100000">
                                          <p:val>
                                            <p:strVal val="#ppt_w"/>
                                          </p:val>
                                        </p:tav>
                                      </p:tavLst>
                                    </p:anim>
                                    <p:anim calcmode="lin" valueType="num">
                                      <p:cBhvr>
                                        <p:cTn id="134" dur="500" fill="hold"/>
                                        <p:tgtEl>
                                          <p:spTgt spid="51"/>
                                        </p:tgtEl>
                                        <p:attrNameLst>
                                          <p:attrName>ppt_h</p:attrName>
                                        </p:attrNameLst>
                                      </p:cBhvr>
                                      <p:tavLst>
                                        <p:tav tm="0">
                                          <p:val>
                                            <p:fltVal val="0"/>
                                          </p:val>
                                        </p:tav>
                                        <p:tav tm="100000">
                                          <p:val>
                                            <p:strVal val="#ppt_h"/>
                                          </p:val>
                                        </p:tav>
                                      </p:tavLst>
                                    </p:anim>
                                    <p:animEffect transition="in" filter="fade">
                                      <p:cBhvr>
                                        <p:cTn id="135" dur="500"/>
                                        <p:tgtEl>
                                          <p:spTgt spid="51"/>
                                        </p:tgtEl>
                                      </p:cBhvr>
                                    </p:animEffect>
                                  </p:childTnLst>
                                </p:cTn>
                              </p:par>
                            </p:childTnLst>
                          </p:cTn>
                        </p:par>
                      </p:childTnLst>
                    </p:cTn>
                  </p:par>
                  <p:par>
                    <p:cTn id="136" fill="hold">
                      <p:stCondLst>
                        <p:cond delay="indefinite"/>
                      </p:stCondLst>
                      <p:childTnLst>
                        <p:par>
                          <p:cTn id="137" fill="hold">
                            <p:stCondLst>
                              <p:cond delay="0"/>
                            </p:stCondLst>
                            <p:childTnLst>
                              <p:par>
                                <p:cTn id="138" presetID="53" presetClass="entr" presetSubtype="16" fill="hold" nodeType="clickEffect">
                                  <p:stCondLst>
                                    <p:cond delay="0"/>
                                  </p:stCondLst>
                                  <p:childTnLst>
                                    <p:set>
                                      <p:cBhvr>
                                        <p:cTn id="139" dur="1" fill="hold">
                                          <p:stCondLst>
                                            <p:cond delay="0"/>
                                          </p:stCondLst>
                                        </p:cTn>
                                        <p:tgtEl>
                                          <p:spTgt spid="67"/>
                                        </p:tgtEl>
                                        <p:attrNameLst>
                                          <p:attrName>style.visibility</p:attrName>
                                        </p:attrNameLst>
                                      </p:cBhvr>
                                      <p:to>
                                        <p:strVal val="visible"/>
                                      </p:to>
                                    </p:set>
                                    <p:anim calcmode="lin" valueType="num">
                                      <p:cBhvr>
                                        <p:cTn id="140" dur="500" fill="hold"/>
                                        <p:tgtEl>
                                          <p:spTgt spid="67"/>
                                        </p:tgtEl>
                                        <p:attrNameLst>
                                          <p:attrName>ppt_w</p:attrName>
                                        </p:attrNameLst>
                                      </p:cBhvr>
                                      <p:tavLst>
                                        <p:tav tm="0">
                                          <p:val>
                                            <p:fltVal val="0"/>
                                          </p:val>
                                        </p:tav>
                                        <p:tav tm="100000">
                                          <p:val>
                                            <p:strVal val="#ppt_w"/>
                                          </p:val>
                                        </p:tav>
                                      </p:tavLst>
                                    </p:anim>
                                    <p:anim calcmode="lin" valueType="num">
                                      <p:cBhvr>
                                        <p:cTn id="141" dur="500" fill="hold"/>
                                        <p:tgtEl>
                                          <p:spTgt spid="67"/>
                                        </p:tgtEl>
                                        <p:attrNameLst>
                                          <p:attrName>ppt_h</p:attrName>
                                        </p:attrNameLst>
                                      </p:cBhvr>
                                      <p:tavLst>
                                        <p:tav tm="0">
                                          <p:val>
                                            <p:fltVal val="0"/>
                                          </p:val>
                                        </p:tav>
                                        <p:tav tm="100000">
                                          <p:val>
                                            <p:strVal val="#ppt_h"/>
                                          </p:val>
                                        </p:tav>
                                      </p:tavLst>
                                    </p:anim>
                                    <p:animEffect transition="in" filter="fade">
                                      <p:cBhvr>
                                        <p:cTn id="14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27142" y="5400819"/>
            <a:ext cx="1055676"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2-1</a:t>
            </a:r>
            <a:endParaRPr lang="en-US" sz="1100"/>
          </a:p>
        </p:txBody>
      </p:sp>
      <p:sp>
        <p:nvSpPr>
          <p:cNvPr id="3" name="AutoShape 3"/>
          <p:cNvSpPr/>
          <p:nvPr/>
        </p:nvSpPr>
        <p:spPr>
          <a:xfrm>
            <a:off x="7281960" y="5400819"/>
            <a:ext cx="1041778"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2-2</a:t>
            </a:r>
            <a:endParaRPr lang="en-US" sz="1100"/>
          </a:p>
        </p:txBody>
      </p:sp>
      <p:sp>
        <p:nvSpPr>
          <p:cNvPr id="4" name="AutoShape 4"/>
          <p:cNvSpPr/>
          <p:nvPr/>
        </p:nvSpPr>
        <p:spPr>
          <a:xfrm>
            <a:off x="2107791" y="393498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1</a:t>
            </a:r>
            <a:endParaRPr lang="en-US" sz="1100"/>
          </a:p>
        </p:txBody>
      </p:sp>
      <p:sp>
        <p:nvSpPr>
          <p:cNvPr id="5" name="AutoShape 5"/>
          <p:cNvSpPr/>
          <p:nvPr/>
        </p:nvSpPr>
        <p:spPr>
          <a:xfrm>
            <a:off x="5282818" y="393498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2</a:t>
            </a:r>
            <a:endParaRPr lang="en-US" sz="1100"/>
          </a:p>
        </p:txBody>
      </p:sp>
      <p:sp>
        <p:nvSpPr>
          <p:cNvPr id="6" name="AutoShape 6"/>
          <p:cNvSpPr/>
          <p:nvPr/>
        </p:nvSpPr>
        <p:spPr>
          <a:xfrm>
            <a:off x="8457845" y="393498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3</a:t>
            </a:r>
            <a:endParaRPr lang="en-US" sz="1100"/>
          </a:p>
        </p:txBody>
      </p:sp>
      <p:grpSp>
        <p:nvGrpSpPr>
          <p:cNvPr id="7" name="Group 7"/>
          <p:cNvGrpSpPr/>
          <p:nvPr/>
        </p:nvGrpSpPr>
        <p:grpSpPr>
          <a:xfrm>
            <a:off x="3922177" y="2555328"/>
            <a:ext cx="6109848" cy="398750"/>
            <a:chOff x="3922177" y="2555328"/>
            <a:chExt cx="6109848" cy="398750"/>
          </a:xfrm>
        </p:grpSpPr>
        <p:sp>
          <p:nvSpPr>
            <p:cNvPr id="8" name="AutoShape 8"/>
            <p:cNvSpPr/>
            <p:nvPr/>
          </p:nvSpPr>
          <p:spPr>
            <a:xfrm>
              <a:off x="3922177" y="2555328"/>
              <a:ext cx="28143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0</a:t>
              </a:r>
              <a:endParaRPr lang="en-US" sz="1100"/>
            </a:p>
          </p:txBody>
        </p:sp>
        <p:sp>
          <p:nvSpPr>
            <p:cNvPr id="9" name="AutoShape 9"/>
            <p:cNvSpPr/>
            <p:nvPr/>
          </p:nvSpPr>
          <p:spPr>
            <a:xfrm>
              <a:off x="5448567" y="2578223"/>
              <a:ext cx="766451" cy="37585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1399</a:t>
              </a:r>
              <a:endParaRPr lang="en-US" sz="1100"/>
            </a:p>
          </p:txBody>
        </p:sp>
        <p:sp>
          <p:nvSpPr>
            <p:cNvPr id="10" name="AutoShape 10"/>
            <p:cNvSpPr/>
            <p:nvPr/>
          </p:nvSpPr>
          <p:spPr>
            <a:xfrm>
              <a:off x="6078369" y="2555328"/>
              <a:ext cx="766449"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11" name="AutoShape 11"/>
            <p:cNvSpPr/>
            <p:nvPr/>
          </p:nvSpPr>
          <p:spPr>
            <a:xfrm>
              <a:off x="7693599" y="2555328"/>
              <a:ext cx="711780"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sp>
          <p:nvSpPr>
            <p:cNvPr id="12" name="AutoShape 12"/>
            <p:cNvSpPr/>
            <p:nvPr/>
          </p:nvSpPr>
          <p:spPr>
            <a:xfrm>
              <a:off x="8266976" y="2555328"/>
              <a:ext cx="755089"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2800</a:t>
              </a:r>
              <a:endParaRPr lang="en-US" sz="1100"/>
            </a:p>
          </p:txBody>
        </p:sp>
        <p:sp>
          <p:nvSpPr>
            <p:cNvPr id="13" name="AutoShape 13"/>
            <p:cNvSpPr/>
            <p:nvPr/>
          </p:nvSpPr>
          <p:spPr>
            <a:xfrm>
              <a:off x="9276938" y="2555328"/>
              <a:ext cx="755087"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3799</a:t>
              </a:r>
              <a:endParaRPr lang="en-US" sz="1100"/>
            </a:p>
          </p:txBody>
        </p:sp>
      </p:grpSp>
      <p:grpSp>
        <p:nvGrpSpPr>
          <p:cNvPr id="14" name="Group 14"/>
          <p:cNvGrpSpPr/>
          <p:nvPr/>
        </p:nvGrpSpPr>
        <p:grpSpPr>
          <a:xfrm>
            <a:off x="2901082" y="1568956"/>
            <a:ext cx="1256476" cy="901243"/>
            <a:chOff x="2901082" y="1568956"/>
            <a:chExt cx="1256476" cy="901243"/>
          </a:xfrm>
        </p:grpSpPr>
        <p:cxnSp>
          <p:nvCxnSpPr>
            <p:cNvPr id="15" name="Connector 15"/>
            <p:cNvCxnSpPr/>
            <p:nvPr/>
          </p:nvCxnSpPr>
          <p:spPr>
            <a:xfrm rot="-2700000" flipV="1">
              <a:off x="2953105" y="192687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6" name="Connector 16"/>
            <p:cNvCxnSpPr/>
            <p:nvPr/>
          </p:nvCxnSpPr>
          <p:spPr>
            <a:xfrm rot="-2700000" flipV="1">
              <a:off x="3854348" y="192687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7" name="Connector 17"/>
            <p:cNvCxnSpPr/>
            <p:nvPr/>
          </p:nvCxnSpPr>
          <p:spPr>
            <a:xfrm rot="-2700000">
              <a:off x="3210683" y="1700940"/>
              <a:ext cx="637275" cy="637275"/>
            </a:xfrm>
            <a:prstGeom prst="line">
              <a:avLst/>
            </a:prstGeom>
            <a:noFill/>
            <a:ln w="9525" cap="flat">
              <a:solidFill>
                <a:srgbClr val="000000">
                  <a:alpha val="100000"/>
                </a:srgbClr>
              </a:solidFill>
              <a:prstDash val="solid"/>
              <a:headEnd type="triangle" w="med" len="med"/>
              <a:tailEnd type="triangle" w="med" len="med"/>
            </a:ln>
          </p:spPr>
        </p:cxnSp>
        <p:sp>
          <p:nvSpPr>
            <p:cNvPr id="18" name="AutoShape 18"/>
            <p:cNvSpPr/>
            <p:nvPr/>
          </p:nvSpPr>
          <p:spPr>
            <a:xfrm>
              <a:off x="3246995" y="1832810"/>
              <a:ext cx="564650"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20B</a:t>
              </a:r>
              <a:endParaRPr lang="en-US" sz="1100"/>
            </a:p>
          </p:txBody>
        </p:sp>
      </p:grpSp>
      <p:grpSp>
        <p:nvGrpSpPr>
          <p:cNvPr id="19" name="Group 19"/>
          <p:cNvGrpSpPr/>
          <p:nvPr/>
        </p:nvGrpSpPr>
        <p:grpSpPr>
          <a:xfrm>
            <a:off x="3802325" y="-877028"/>
            <a:ext cx="6144241" cy="5789008"/>
            <a:chOff x="3802325" y="-877028"/>
            <a:chExt cx="6144241" cy="5789008"/>
          </a:xfrm>
        </p:grpSpPr>
        <p:cxnSp>
          <p:nvCxnSpPr>
            <p:cNvPr id="20" name="Connector 20"/>
            <p:cNvCxnSpPr/>
            <p:nvPr/>
          </p:nvCxnSpPr>
          <p:spPr>
            <a:xfrm rot="-2700000" flipV="1">
              <a:off x="3854348" y="1961411"/>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21" name="Connector 21"/>
            <p:cNvCxnSpPr/>
            <p:nvPr/>
          </p:nvCxnSpPr>
          <p:spPr>
            <a:xfrm rot="-2700000" flipV="1">
              <a:off x="9643356" y="192687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22" name="Connector 22"/>
            <p:cNvCxnSpPr/>
            <p:nvPr/>
          </p:nvCxnSpPr>
          <p:spPr>
            <a:xfrm rot="-2700000">
              <a:off x="4827723" y="-29247"/>
              <a:ext cx="4093447" cy="4093447"/>
            </a:xfrm>
            <a:prstGeom prst="line">
              <a:avLst/>
            </a:prstGeom>
            <a:noFill/>
            <a:ln w="9525" cap="flat">
              <a:solidFill>
                <a:srgbClr val="000000">
                  <a:alpha val="100000"/>
                </a:srgbClr>
              </a:solidFill>
              <a:prstDash val="solid"/>
              <a:headEnd type="triangle" w="med" len="med"/>
              <a:tailEnd type="triangle" w="med" len="med"/>
            </a:ln>
          </p:spPr>
        </p:cxnSp>
        <p:sp>
          <p:nvSpPr>
            <p:cNvPr id="23" name="AutoShape 23"/>
            <p:cNvSpPr/>
            <p:nvPr/>
          </p:nvSpPr>
          <p:spPr>
            <a:xfrm>
              <a:off x="6463292" y="1832810"/>
              <a:ext cx="784478"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3800B</a:t>
              </a:r>
              <a:endParaRPr lang="en-US" sz="1100"/>
            </a:p>
          </p:txBody>
        </p:sp>
      </p:grpSp>
      <p:grpSp>
        <p:nvGrpSpPr>
          <p:cNvPr id="24" name="Group 24"/>
          <p:cNvGrpSpPr/>
          <p:nvPr/>
        </p:nvGrpSpPr>
        <p:grpSpPr>
          <a:xfrm>
            <a:off x="2935763" y="2923011"/>
            <a:ext cx="2836276" cy="1400104"/>
            <a:chOff x="2935763" y="2923011"/>
            <a:chExt cx="2836276" cy="1400104"/>
          </a:xfrm>
        </p:grpSpPr>
        <p:sp>
          <p:nvSpPr>
            <p:cNvPr id="25" name="AutoShape 25"/>
            <p:cNvSpPr/>
            <p:nvPr/>
          </p:nvSpPr>
          <p:spPr>
            <a:xfrm>
              <a:off x="3009034" y="3934989"/>
              <a:ext cx="216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grpSp>
          <p:nvGrpSpPr>
            <p:cNvPr id="26" name="Group 26"/>
            <p:cNvGrpSpPr/>
            <p:nvPr/>
          </p:nvGrpSpPr>
          <p:grpSpPr>
            <a:xfrm>
              <a:off x="2935763" y="2923011"/>
              <a:ext cx="2836276" cy="1081050"/>
              <a:chOff x="2935763" y="2923011"/>
              <a:chExt cx="2836276" cy="1081050"/>
            </a:xfrm>
          </p:grpSpPr>
          <p:sp>
            <p:nvSpPr>
              <p:cNvPr id="27" name="AutoShape 27"/>
              <p:cNvSpPr/>
              <p:nvPr/>
            </p:nvSpPr>
            <p:spPr>
              <a:xfrm>
                <a:off x="2935763" y="3634729"/>
                <a:ext cx="28143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0</a:t>
                </a:r>
                <a:endParaRPr lang="en-US" sz="1100"/>
              </a:p>
            </p:txBody>
          </p:sp>
          <p:sp>
            <p:nvSpPr>
              <p:cNvPr id="28" name="AutoShape 28"/>
              <p:cNvSpPr/>
              <p:nvPr/>
            </p:nvSpPr>
            <p:spPr>
              <a:xfrm>
                <a:off x="4624104" y="3634729"/>
                <a:ext cx="714258"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1399</a:t>
                </a:r>
                <a:endParaRPr lang="en-US" sz="1100"/>
              </a:p>
            </p:txBody>
          </p:sp>
          <p:cxnSp>
            <p:nvCxnSpPr>
              <p:cNvPr id="29" name="Connector 29"/>
              <p:cNvCxnSpPr/>
              <p:nvPr/>
            </p:nvCxnSpPr>
            <p:spPr>
              <a:xfrm rot="10800000" flipV="1">
                <a:off x="3190751" y="2923011"/>
                <a:ext cx="766452" cy="754324"/>
              </a:xfrm>
              <a:prstGeom prst="line">
                <a:avLst/>
              </a:prstGeom>
              <a:noFill/>
              <a:ln w="9525" cap="flat">
                <a:solidFill>
                  <a:srgbClr val="000000">
                    <a:alpha val="100000"/>
                  </a:srgbClr>
                </a:solidFill>
                <a:prstDash val="dash"/>
                <a:headEnd type="none" w="med" len="med"/>
                <a:tailEnd type="triangle" w="med" len="lg"/>
              </a:ln>
            </p:spPr>
          </p:cxnSp>
          <p:cxnSp>
            <p:nvCxnSpPr>
              <p:cNvPr id="30" name="Connector 30"/>
              <p:cNvCxnSpPr/>
              <p:nvPr/>
            </p:nvCxnSpPr>
            <p:spPr>
              <a:xfrm rot="10800000" flipV="1">
                <a:off x="5005587" y="2923011"/>
                <a:ext cx="766452" cy="754324"/>
              </a:xfrm>
              <a:prstGeom prst="line">
                <a:avLst/>
              </a:prstGeom>
              <a:noFill/>
              <a:ln w="9525" cap="flat">
                <a:solidFill>
                  <a:srgbClr val="000000">
                    <a:alpha val="100000"/>
                  </a:srgbClr>
                </a:solidFill>
                <a:prstDash val="dash"/>
                <a:headEnd type="none" w="med" len="med"/>
                <a:tailEnd type="triangle" w="med" len="lg"/>
              </a:ln>
            </p:spPr>
          </p:cxnSp>
        </p:grpSp>
      </p:grpSp>
      <p:grpSp>
        <p:nvGrpSpPr>
          <p:cNvPr id="31" name="Group 31"/>
          <p:cNvGrpSpPr/>
          <p:nvPr/>
        </p:nvGrpSpPr>
        <p:grpSpPr>
          <a:xfrm>
            <a:off x="5959079" y="2851702"/>
            <a:ext cx="2586326" cy="1471413"/>
            <a:chOff x="5959079" y="2851702"/>
            <a:chExt cx="2586326" cy="1471413"/>
          </a:xfrm>
        </p:grpSpPr>
        <p:sp>
          <p:nvSpPr>
            <p:cNvPr id="32" name="AutoShape 32"/>
            <p:cNvSpPr/>
            <p:nvPr/>
          </p:nvSpPr>
          <p:spPr>
            <a:xfrm>
              <a:off x="6184061" y="3934989"/>
              <a:ext cx="216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sp>
          <p:nvSpPr>
            <p:cNvPr id="33" name="AutoShape 33"/>
            <p:cNvSpPr/>
            <p:nvPr/>
          </p:nvSpPr>
          <p:spPr>
            <a:xfrm>
              <a:off x="6078370" y="3634729"/>
              <a:ext cx="77259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34" name="AutoShape 34"/>
            <p:cNvSpPr/>
            <p:nvPr/>
          </p:nvSpPr>
          <p:spPr>
            <a:xfrm>
              <a:off x="7772813" y="3634729"/>
              <a:ext cx="77259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cxnSp>
          <p:nvCxnSpPr>
            <p:cNvPr id="35" name="Connector 35"/>
            <p:cNvCxnSpPr/>
            <p:nvPr/>
          </p:nvCxnSpPr>
          <p:spPr>
            <a:xfrm rot="2700000">
              <a:off x="6084807" y="2977430"/>
              <a:ext cx="607067" cy="607067"/>
            </a:xfrm>
            <a:prstGeom prst="line">
              <a:avLst/>
            </a:prstGeom>
            <a:noFill/>
            <a:ln w="9525" cap="flat">
              <a:solidFill>
                <a:srgbClr val="000000">
                  <a:alpha val="100000"/>
                </a:srgbClr>
              </a:solidFill>
              <a:prstDash val="dash"/>
              <a:headEnd type="none" w="med" len="med"/>
              <a:tailEnd type="triangle" w="med" len="lg"/>
            </a:ln>
          </p:spPr>
        </p:cxnSp>
        <p:cxnSp>
          <p:nvCxnSpPr>
            <p:cNvPr id="36" name="Connector 36"/>
            <p:cNvCxnSpPr/>
            <p:nvPr/>
          </p:nvCxnSpPr>
          <p:spPr>
            <a:xfrm rot="2700000">
              <a:off x="7756822" y="2977430"/>
              <a:ext cx="607067" cy="607067"/>
            </a:xfrm>
            <a:prstGeom prst="line">
              <a:avLst/>
            </a:prstGeom>
            <a:noFill/>
            <a:ln w="9525" cap="flat">
              <a:solidFill>
                <a:srgbClr val="000000">
                  <a:alpha val="100000"/>
                </a:srgbClr>
              </a:solidFill>
              <a:prstDash val="dash"/>
              <a:headEnd type="none" w="med" len="med"/>
              <a:tailEnd type="triangle" w="med" len="lg"/>
            </a:ln>
          </p:spPr>
        </p:cxnSp>
      </p:grpSp>
      <p:grpSp>
        <p:nvGrpSpPr>
          <p:cNvPr id="37" name="Group 37"/>
          <p:cNvGrpSpPr/>
          <p:nvPr/>
        </p:nvGrpSpPr>
        <p:grpSpPr>
          <a:xfrm>
            <a:off x="8543782" y="2870911"/>
            <a:ext cx="2849062" cy="1452204"/>
            <a:chOff x="8543782" y="2870911"/>
            <a:chExt cx="2849062" cy="1452204"/>
          </a:xfrm>
        </p:grpSpPr>
        <p:sp>
          <p:nvSpPr>
            <p:cNvPr id="38" name="AutoShape 38"/>
            <p:cNvSpPr/>
            <p:nvPr/>
          </p:nvSpPr>
          <p:spPr>
            <a:xfrm>
              <a:off x="9341511" y="3934989"/>
              <a:ext cx="180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grpSp>
          <p:nvGrpSpPr>
            <p:cNvPr id="39" name="Group 39"/>
            <p:cNvGrpSpPr/>
            <p:nvPr/>
          </p:nvGrpSpPr>
          <p:grpSpPr>
            <a:xfrm>
              <a:off x="8543782" y="2870911"/>
              <a:ext cx="2849062" cy="1133150"/>
              <a:chOff x="8543782" y="2870911"/>
              <a:chExt cx="2849062" cy="1133150"/>
            </a:xfrm>
          </p:grpSpPr>
          <p:sp>
            <p:nvSpPr>
              <p:cNvPr id="40" name="AutoShape 40"/>
              <p:cNvSpPr/>
              <p:nvPr/>
            </p:nvSpPr>
            <p:spPr>
              <a:xfrm>
                <a:off x="9268324" y="3634729"/>
                <a:ext cx="772591"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2800</a:t>
                </a:r>
                <a:endParaRPr lang="en-US" sz="1100"/>
              </a:p>
            </p:txBody>
          </p:sp>
          <p:sp>
            <p:nvSpPr>
              <p:cNvPr id="41" name="AutoShape 41"/>
              <p:cNvSpPr/>
              <p:nvPr/>
            </p:nvSpPr>
            <p:spPr>
              <a:xfrm>
                <a:off x="10620254" y="3634729"/>
                <a:ext cx="772590"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3799</a:t>
                </a:r>
                <a:endParaRPr lang="en-US" sz="1100"/>
              </a:p>
            </p:txBody>
          </p:sp>
          <p:cxnSp>
            <p:nvCxnSpPr>
              <p:cNvPr id="42" name="Connector 42"/>
              <p:cNvCxnSpPr/>
              <p:nvPr/>
            </p:nvCxnSpPr>
            <p:spPr>
              <a:xfrm>
                <a:off x="8543782" y="2870911"/>
                <a:ext cx="885906" cy="806424"/>
              </a:xfrm>
              <a:prstGeom prst="line">
                <a:avLst/>
              </a:prstGeom>
              <a:noFill/>
              <a:ln w="9525" cap="flat">
                <a:solidFill>
                  <a:srgbClr val="000000">
                    <a:alpha val="100000"/>
                  </a:srgbClr>
                </a:solidFill>
                <a:prstDash val="dash"/>
                <a:headEnd type="none" w="med" len="med"/>
                <a:tailEnd type="triangle" w="med" len="lg"/>
              </a:ln>
            </p:spPr>
          </p:cxnSp>
          <p:cxnSp>
            <p:nvCxnSpPr>
              <p:cNvPr id="43" name="Connector 43"/>
              <p:cNvCxnSpPr/>
              <p:nvPr/>
            </p:nvCxnSpPr>
            <p:spPr>
              <a:xfrm>
                <a:off x="9756262" y="2870911"/>
                <a:ext cx="885906" cy="806424"/>
              </a:xfrm>
              <a:prstGeom prst="line">
                <a:avLst/>
              </a:prstGeom>
              <a:noFill/>
              <a:ln w="9525" cap="flat">
                <a:solidFill>
                  <a:srgbClr val="000000">
                    <a:alpha val="100000"/>
                  </a:srgbClr>
                </a:solidFill>
                <a:prstDash val="dash"/>
                <a:headEnd type="none" w="med" len="med"/>
                <a:tailEnd type="triangle" w="med" len="lg"/>
              </a:ln>
            </p:spPr>
          </p:cxnSp>
        </p:grpSp>
      </p:grpSp>
      <p:grpSp>
        <p:nvGrpSpPr>
          <p:cNvPr id="44" name="Group 44"/>
          <p:cNvGrpSpPr/>
          <p:nvPr/>
        </p:nvGrpSpPr>
        <p:grpSpPr>
          <a:xfrm>
            <a:off x="326179" y="2230085"/>
            <a:ext cx="9442771" cy="388126"/>
            <a:chOff x="326179" y="2230085"/>
            <a:chExt cx="9442771" cy="388126"/>
          </a:xfrm>
        </p:grpSpPr>
        <p:sp>
          <p:nvSpPr>
            <p:cNvPr id="45" name="AutoShape 45"/>
            <p:cNvSpPr/>
            <p:nvPr/>
          </p:nvSpPr>
          <p:spPr>
            <a:xfrm>
              <a:off x="3078699" y="2230085"/>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endParaRPr lang="en-US" sz="1100"/>
            </a:p>
          </p:txBody>
        </p:sp>
        <p:sp>
          <p:nvSpPr>
            <p:cNvPr id="46" name="AutoShape 46"/>
            <p:cNvSpPr/>
            <p:nvPr/>
          </p:nvSpPr>
          <p:spPr>
            <a:xfrm>
              <a:off x="3979942" y="2230085"/>
              <a:ext cx="5789008"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宋体" panose="02010600030101010101" pitchFamily="2" charset="-122"/>
                </a:rPr>
                <a:t>数据载荷</a:t>
              </a:r>
              <a:endParaRPr lang="en-US" sz="1100"/>
            </a:p>
          </p:txBody>
        </p:sp>
        <p:sp>
          <p:nvSpPr>
            <p:cNvPr id="47" name="AutoShape 47"/>
            <p:cNvSpPr/>
            <p:nvPr/>
          </p:nvSpPr>
          <p:spPr>
            <a:xfrm>
              <a:off x="326179" y="2230085"/>
              <a:ext cx="2577646" cy="3683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宋体" panose="02010600030101010101" pitchFamily="2" charset="-122"/>
                </a:rPr>
                <a:t>需要分片的</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a:t>
              </a:r>
              <a:endParaRPr lang="en-US" sz="1100"/>
            </a:p>
          </p:txBody>
        </p:sp>
      </p:grpSp>
      <p:sp>
        <p:nvSpPr>
          <p:cNvPr id="48" name="AutoShape 48"/>
          <p:cNvSpPr/>
          <p:nvPr/>
        </p:nvSpPr>
        <p:spPr>
          <a:xfrm>
            <a:off x="326179" y="3934989"/>
            <a:ext cx="1840685" cy="3683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a:t>
            </a:r>
            <a:r>
              <a:rPr lang="en-US" sz="1800" b="1" i="0" u="none" strike="noStrike">
                <a:solidFill>
                  <a:srgbClr val="000000"/>
                </a:solidFill>
                <a:latin typeface="宋体" panose="02010600030101010101" pitchFamily="2" charset="-122"/>
              </a:rPr>
              <a:t>个分片数据包</a:t>
            </a:r>
            <a:endParaRPr lang="en-US" sz="1100"/>
          </a:p>
        </p:txBody>
      </p:sp>
      <p:grpSp>
        <p:nvGrpSpPr>
          <p:cNvPr id="49" name="Group 49"/>
          <p:cNvGrpSpPr/>
          <p:nvPr/>
        </p:nvGrpSpPr>
        <p:grpSpPr>
          <a:xfrm>
            <a:off x="5098455" y="4333523"/>
            <a:ext cx="2339377" cy="1455422"/>
            <a:chOff x="5098455" y="4333523"/>
            <a:chExt cx="2339377" cy="1455422"/>
          </a:xfrm>
        </p:grpSpPr>
        <p:sp>
          <p:nvSpPr>
            <p:cNvPr id="50" name="AutoShape 50"/>
            <p:cNvSpPr/>
            <p:nvPr/>
          </p:nvSpPr>
          <p:spPr>
            <a:xfrm>
              <a:off x="5213556" y="5400819"/>
              <a:ext cx="1765028"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sp>
          <p:nvSpPr>
            <p:cNvPr id="51" name="AutoShape 51"/>
            <p:cNvSpPr/>
            <p:nvPr/>
          </p:nvSpPr>
          <p:spPr>
            <a:xfrm>
              <a:off x="5098455" y="5100466"/>
              <a:ext cx="848284"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52" name="AutoShape 52"/>
            <p:cNvSpPr/>
            <p:nvPr/>
          </p:nvSpPr>
          <p:spPr>
            <a:xfrm>
              <a:off x="6461302" y="5100466"/>
              <a:ext cx="715848"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2199</a:t>
              </a:r>
              <a:endParaRPr lang="en-US" sz="1100"/>
            </a:p>
          </p:txBody>
        </p:sp>
        <p:cxnSp>
          <p:nvCxnSpPr>
            <p:cNvPr id="53" name="Connector 53"/>
            <p:cNvCxnSpPr/>
            <p:nvPr/>
          </p:nvCxnSpPr>
          <p:spPr>
            <a:xfrm rot="10800000" flipV="1">
              <a:off x="5440969" y="4333523"/>
              <a:ext cx="766452" cy="754324"/>
            </a:xfrm>
            <a:prstGeom prst="line">
              <a:avLst/>
            </a:prstGeom>
            <a:noFill/>
            <a:ln w="9525" cap="flat">
              <a:solidFill>
                <a:srgbClr val="000000">
                  <a:alpha val="100000"/>
                </a:srgbClr>
              </a:solidFill>
              <a:prstDash val="dash"/>
              <a:headEnd type="none" w="med" len="med"/>
              <a:tailEnd type="triangle" w="med" len="lg"/>
            </a:ln>
          </p:spPr>
        </p:cxnSp>
        <p:cxnSp>
          <p:nvCxnSpPr>
            <p:cNvPr id="54" name="Connector 54"/>
            <p:cNvCxnSpPr/>
            <p:nvPr/>
          </p:nvCxnSpPr>
          <p:spPr>
            <a:xfrm rot="10800000" flipV="1">
              <a:off x="6671380" y="4343643"/>
              <a:ext cx="766452" cy="754324"/>
            </a:xfrm>
            <a:prstGeom prst="line">
              <a:avLst/>
            </a:prstGeom>
            <a:noFill/>
            <a:ln w="9525" cap="flat">
              <a:solidFill>
                <a:srgbClr val="000000">
                  <a:alpha val="100000"/>
                </a:srgbClr>
              </a:solidFill>
              <a:prstDash val="dash"/>
              <a:headEnd type="none" w="med" len="med"/>
              <a:tailEnd type="triangle" w="med" len="lg"/>
            </a:ln>
          </p:spPr>
        </p:cxnSp>
      </p:grpSp>
      <p:grpSp>
        <p:nvGrpSpPr>
          <p:cNvPr id="55" name="Group 55"/>
          <p:cNvGrpSpPr/>
          <p:nvPr/>
        </p:nvGrpSpPr>
        <p:grpSpPr>
          <a:xfrm>
            <a:off x="7437832" y="4330291"/>
            <a:ext cx="2312991" cy="1458654"/>
            <a:chOff x="7437832" y="4330291"/>
            <a:chExt cx="2312991" cy="1458654"/>
          </a:xfrm>
        </p:grpSpPr>
        <p:sp>
          <p:nvSpPr>
            <p:cNvPr id="56" name="AutoShape 56"/>
            <p:cNvSpPr/>
            <p:nvPr/>
          </p:nvSpPr>
          <p:spPr>
            <a:xfrm>
              <a:off x="8268374" y="5400819"/>
              <a:ext cx="1247746"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sp>
          <p:nvSpPr>
            <p:cNvPr id="57" name="AutoShape 57"/>
            <p:cNvSpPr/>
            <p:nvPr/>
          </p:nvSpPr>
          <p:spPr>
            <a:xfrm>
              <a:off x="8153273" y="5100466"/>
              <a:ext cx="77259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2200</a:t>
              </a:r>
              <a:endParaRPr lang="en-US" sz="1100"/>
            </a:p>
          </p:txBody>
        </p:sp>
        <p:sp>
          <p:nvSpPr>
            <p:cNvPr id="58" name="AutoShape 58"/>
            <p:cNvSpPr/>
            <p:nvPr/>
          </p:nvSpPr>
          <p:spPr>
            <a:xfrm>
              <a:off x="8978231" y="5100466"/>
              <a:ext cx="77259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cxnSp>
          <p:nvCxnSpPr>
            <p:cNvPr id="59" name="Connector 59"/>
            <p:cNvCxnSpPr/>
            <p:nvPr/>
          </p:nvCxnSpPr>
          <p:spPr>
            <a:xfrm>
              <a:off x="7437832" y="4333523"/>
              <a:ext cx="885906" cy="806424"/>
            </a:xfrm>
            <a:prstGeom prst="line">
              <a:avLst/>
            </a:prstGeom>
            <a:noFill/>
            <a:ln w="9525" cap="flat">
              <a:solidFill>
                <a:srgbClr val="000000">
                  <a:alpha val="100000"/>
                </a:srgbClr>
              </a:solidFill>
              <a:prstDash val="dash"/>
              <a:headEnd type="none" w="med" len="med"/>
              <a:tailEnd type="triangle" w="med" len="lg"/>
            </a:ln>
          </p:spPr>
        </p:cxnSp>
        <p:cxnSp>
          <p:nvCxnSpPr>
            <p:cNvPr id="60" name="Connector 60"/>
            <p:cNvCxnSpPr/>
            <p:nvPr/>
          </p:nvCxnSpPr>
          <p:spPr>
            <a:xfrm>
              <a:off x="8347820" y="4330291"/>
              <a:ext cx="885906" cy="806424"/>
            </a:xfrm>
            <a:prstGeom prst="line">
              <a:avLst/>
            </a:prstGeom>
            <a:noFill/>
            <a:ln w="9525" cap="flat">
              <a:solidFill>
                <a:srgbClr val="000000">
                  <a:alpha val="100000"/>
                </a:srgbClr>
              </a:solidFill>
              <a:prstDash val="dash"/>
              <a:headEnd type="none" w="med" len="med"/>
              <a:tailEnd type="triangle" w="med" len="lg"/>
            </a:ln>
          </p:spPr>
        </p:cxnSp>
      </p:grpSp>
      <p:sp>
        <p:nvSpPr>
          <p:cNvPr id="61" name="AutoShape 61"/>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IPv4 数据包分片</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62" name="AutoShape 62"/>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
        <p:nvSpPr>
          <p:cNvPr id="63" name="AutoShape 63"/>
          <p:cNvSpPr/>
          <p:nvPr/>
        </p:nvSpPr>
        <p:spPr>
          <a:xfrm>
            <a:off x="0" y="823146"/>
            <a:ext cx="11363122" cy="64516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宋体" panose="02010600030101010101" pitchFamily="2" charset="-122"/>
              </a:rPr>
              <a:t>【举例】某个</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数据包总长度为</a:t>
            </a:r>
            <a:r>
              <a:rPr lang="en-US" sz="1800" b="1" i="0" u="none" strike="noStrike">
                <a:solidFill>
                  <a:srgbClr val="000000"/>
                </a:solidFill>
                <a:latin typeface="Calibri" panose="020F0502020204030204"/>
              </a:rPr>
              <a:t>3820</a:t>
            </a:r>
            <a:r>
              <a:rPr lang="en-US" sz="1800" b="1" i="0" u="none" strike="noStrike">
                <a:solidFill>
                  <a:srgbClr val="000000"/>
                </a:solidFill>
                <a:latin typeface="宋体" panose="02010600030101010101" pitchFamily="2" charset="-122"/>
              </a:rPr>
              <a:t>字节，采用</a:t>
            </a:r>
            <a:r>
              <a:rPr lang="en-US" sz="1800" b="1" i="0" u="none" strike="noStrike">
                <a:solidFill>
                  <a:srgbClr val="000000"/>
                </a:solidFill>
                <a:latin typeface="Calibri" panose="020F0502020204030204"/>
              </a:rPr>
              <a:t>20</a:t>
            </a:r>
            <a:r>
              <a:rPr lang="en-US" sz="1800" b="1" i="0" u="none" strike="noStrike">
                <a:solidFill>
                  <a:srgbClr val="000000"/>
                </a:solidFill>
                <a:latin typeface="宋体" panose="02010600030101010101" pitchFamily="2" charset="-122"/>
              </a:rPr>
              <a:t>字节固定首部，根据数据链路层要求，需要将该</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a:t>
            </a:r>
            <a:endParaRPr lang="en-US" sz="1100"/>
          </a:p>
          <a:p>
            <a:pPr indent="0" algn="l">
              <a:lnSpc>
                <a:spcPct val="100000"/>
              </a:lnSpc>
            </a:pPr>
            <a:r>
              <a:rPr lang="en-US" sz="1800" b="1" i="0" u="none" strike="noStrike">
                <a:solidFill>
                  <a:srgbClr val="000000"/>
                </a:solidFill>
                <a:latin typeface="Calibri" panose="020F0502020204030204"/>
              </a:rPr>
              <a:t>               </a:t>
            </a:r>
            <a:r>
              <a:rPr lang="en-US" sz="1800" b="1" i="0" u="none" strike="noStrike">
                <a:solidFill>
                  <a:srgbClr val="000000"/>
                </a:solidFill>
                <a:latin typeface="宋体" panose="02010600030101010101" pitchFamily="2" charset="-122"/>
              </a:rPr>
              <a:t>包分片为长度不超过</a:t>
            </a:r>
            <a:r>
              <a:rPr lang="en-US" sz="1800" b="1" i="0" u="none" strike="noStrike">
                <a:solidFill>
                  <a:srgbClr val="000000"/>
                </a:solidFill>
                <a:latin typeface="Calibri" panose="020F0502020204030204"/>
              </a:rPr>
              <a:t>1420</a:t>
            </a:r>
            <a:r>
              <a:rPr lang="en-US" sz="1800" b="1" i="0" u="none" strike="noStrike">
                <a:solidFill>
                  <a:srgbClr val="000000"/>
                </a:solidFill>
                <a:latin typeface="宋体" panose="02010600030101010101" pitchFamily="2" charset="-122"/>
              </a:rPr>
              <a:t>字节的数据包片。</a:t>
            </a:r>
            <a:endParaRPr lang="en-US" sz="1800" b="1" i="0" u="none" strike="noStrike">
              <a:solidFill>
                <a:srgbClr val="000000"/>
              </a:solidFill>
              <a:latin typeface="宋体" panose="02010600030101010101" pitchFamily="2"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036445"/>
            <a:ext cx="2563495" cy="2195830"/>
          </a:xfrm>
        </p:spPr>
        <p:txBody>
          <a:bodyPr anchor="b" anchorCtr="0"/>
          <a:lstStyle/>
          <a:p>
            <a:pPr algn="ctr"/>
            <a:r>
              <a:rPr lang="zh-CN" altLang="en-US" sz="3600"/>
              <a:t>IPv4 数据包分片</a:t>
            </a:r>
            <a:endParaRPr lang="zh-CN" altLang="en-US" sz="3600"/>
          </a:p>
        </p:txBody>
      </p:sp>
      <p:sp>
        <p:nvSpPr>
          <p:cNvPr id="4" name="正文"/>
          <p:cNvSpPr txBox="1"/>
          <p:nvPr>
            <p:custDataLst>
              <p:tags r:id="rId2"/>
            </p:custDataLst>
          </p:nvPr>
        </p:nvSpPr>
        <p:spPr>
          <a:xfrm>
            <a:off x="3763010" y="1457325"/>
            <a:ext cx="6567805" cy="3943350"/>
          </a:xfrm>
          <a:prstGeom prst="rect">
            <a:avLst/>
          </a:prstGeom>
          <a:noFill/>
        </p:spPr>
        <p:txBody>
          <a:bodyPr wrap="square" lIns="90170" tIns="46990" rIns="90170" bIns="46990" rtlCol="0" anchor="ctr" anchorCtr="0">
            <a:normAutofit fontScale="52500" lnSpcReduction="10000"/>
          </a:bodyPr>
          <a:lstStyle/>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【举例】某个IPv4数据包总长度为3820字节，采用20字节固定首部，根据数据链路层要求，需要将该IPv4数据</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包分片为长度不超过1420字节的数据包片。</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20B</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3800B</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需要分片的IPv4数据包</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首部</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数据载荷</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0</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1400</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2799</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2800</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3799</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1399</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2800</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3799</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0</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1399</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1400</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2799</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3个分片数据包</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首部1</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首部2</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首部3</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1400</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2199</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2200</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2799</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首部2-1</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首部2-2</a:t>
            </a:r>
            <a:endParaRPr lang="zh-CN" altLang="en-US" kern="0" spc="0" dirty="0">
              <a:ln>
                <a:noFill/>
                <a:prstDash val="sysDot"/>
              </a:ln>
              <a:solidFill>
                <a:schemeClr val="tx1">
                  <a:lumMod val="85000"/>
                  <a:lumOff val="15000"/>
                </a:schemeClr>
              </a:solidFill>
              <a:latin typeface="+mn-ea"/>
              <a:ea typeface="+mn-ea"/>
              <a:sym typeface="+mn-ea"/>
            </a:endParaRPr>
          </a:p>
        </p:txBody>
      </p:sp>
      <p:sp>
        <p:nvSpPr>
          <p:cNvPr id="3" name="矩形 2"/>
          <p:cNvSpPr/>
          <p:nvPr>
            <p:custDataLst>
              <p:tags r:id="rId3"/>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4"/>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27142" y="4365389"/>
            <a:ext cx="1081990"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2-1</a:t>
            </a:r>
            <a:endParaRPr lang="en-US" sz="1100"/>
          </a:p>
        </p:txBody>
      </p:sp>
      <p:sp>
        <p:nvSpPr>
          <p:cNvPr id="3" name="AutoShape 3"/>
          <p:cNvSpPr/>
          <p:nvPr/>
        </p:nvSpPr>
        <p:spPr>
          <a:xfrm>
            <a:off x="7281959" y="4365389"/>
            <a:ext cx="1062101"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2-2</a:t>
            </a:r>
            <a:endParaRPr lang="en-US" sz="1100"/>
          </a:p>
        </p:txBody>
      </p:sp>
      <p:sp>
        <p:nvSpPr>
          <p:cNvPr id="4" name="AutoShape 4"/>
          <p:cNvSpPr/>
          <p:nvPr/>
        </p:nvSpPr>
        <p:spPr>
          <a:xfrm>
            <a:off x="2107791" y="289955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1</a:t>
            </a:r>
            <a:endParaRPr lang="en-US" sz="1100"/>
          </a:p>
        </p:txBody>
      </p:sp>
      <p:sp>
        <p:nvSpPr>
          <p:cNvPr id="5" name="AutoShape 5"/>
          <p:cNvSpPr/>
          <p:nvPr/>
        </p:nvSpPr>
        <p:spPr>
          <a:xfrm>
            <a:off x="5282818" y="289955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2</a:t>
            </a:r>
            <a:endParaRPr lang="en-US" sz="1100"/>
          </a:p>
        </p:txBody>
      </p:sp>
      <p:sp>
        <p:nvSpPr>
          <p:cNvPr id="6" name="AutoShape 6"/>
          <p:cNvSpPr/>
          <p:nvPr/>
        </p:nvSpPr>
        <p:spPr>
          <a:xfrm>
            <a:off x="8457845" y="2899559"/>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r>
              <a:rPr lang="en-US" sz="1800" b="1" i="0" u="none" strike="noStrike">
                <a:solidFill>
                  <a:srgbClr val="FFFFFF"/>
                </a:solidFill>
                <a:latin typeface="Calibri" panose="020F0502020204030204"/>
              </a:rPr>
              <a:t>3</a:t>
            </a:r>
            <a:endParaRPr lang="en-US" sz="1100"/>
          </a:p>
        </p:txBody>
      </p:sp>
      <p:grpSp>
        <p:nvGrpSpPr>
          <p:cNvPr id="7" name="Group 7"/>
          <p:cNvGrpSpPr/>
          <p:nvPr/>
        </p:nvGrpSpPr>
        <p:grpSpPr>
          <a:xfrm>
            <a:off x="3922177" y="1519897"/>
            <a:ext cx="6047656" cy="376508"/>
            <a:chOff x="3922177" y="1519897"/>
            <a:chExt cx="6047656" cy="376508"/>
          </a:xfrm>
        </p:grpSpPr>
        <p:sp>
          <p:nvSpPr>
            <p:cNvPr id="8" name="AutoShape 8"/>
            <p:cNvSpPr/>
            <p:nvPr/>
          </p:nvSpPr>
          <p:spPr>
            <a:xfrm>
              <a:off x="3922177" y="1519898"/>
              <a:ext cx="28143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0</a:t>
              </a:r>
              <a:endParaRPr lang="en-US" sz="1100"/>
            </a:p>
          </p:txBody>
        </p:sp>
        <p:sp>
          <p:nvSpPr>
            <p:cNvPr id="9" name="AutoShape 9"/>
            <p:cNvSpPr/>
            <p:nvPr/>
          </p:nvSpPr>
          <p:spPr>
            <a:xfrm>
              <a:off x="5495579" y="1519897"/>
              <a:ext cx="850784"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1399</a:t>
              </a:r>
              <a:endParaRPr lang="en-US" sz="1100"/>
            </a:p>
          </p:txBody>
        </p:sp>
        <p:sp>
          <p:nvSpPr>
            <p:cNvPr id="10" name="AutoShape 10"/>
            <p:cNvSpPr/>
            <p:nvPr/>
          </p:nvSpPr>
          <p:spPr>
            <a:xfrm>
              <a:off x="6078370" y="1519898"/>
              <a:ext cx="830234"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11" name="AutoShape 11"/>
            <p:cNvSpPr/>
            <p:nvPr/>
          </p:nvSpPr>
          <p:spPr>
            <a:xfrm>
              <a:off x="7650738" y="1519897"/>
              <a:ext cx="787449" cy="376508"/>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sp>
          <p:nvSpPr>
            <p:cNvPr id="12" name="AutoShape 12"/>
            <p:cNvSpPr/>
            <p:nvPr/>
          </p:nvSpPr>
          <p:spPr>
            <a:xfrm>
              <a:off x="8266976" y="1519897"/>
              <a:ext cx="787449"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2800</a:t>
              </a:r>
              <a:endParaRPr lang="en-US" sz="1100"/>
            </a:p>
          </p:txBody>
        </p:sp>
        <p:sp>
          <p:nvSpPr>
            <p:cNvPr id="13" name="AutoShape 13"/>
            <p:cNvSpPr/>
            <p:nvPr/>
          </p:nvSpPr>
          <p:spPr>
            <a:xfrm>
              <a:off x="9276938" y="1519897"/>
              <a:ext cx="692895"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3799</a:t>
              </a:r>
              <a:endParaRPr lang="en-US" sz="1100"/>
            </a:p>
          </p:txBody>
        </p:sp>
      </p:grpSp>
      <p:grpSp>
        <p:nvGrpSpPr>
          <p:cNvPr id="14" name="Group 14"/>
          <p:cNvGrpSpPr/>
          <p:nvPr/>
        </p:nvGrpSpPr>
        <p:grpSpPr>
          <a:xfrm>
            <a:off x="2901082" y="533526"/>
            <a:ext cx="1256476" cy="901243"/>
            <a:chOff x="2901082" y="533526"/>
            <a:chExt cx="1256476" cy="901243"/>
          </a:xfrm>
        </p:grpSpPr>
        <p:cxnSp>
          <p:nvCxnSpPr>
            <p:cNvPr id="15" name="Connector 15"/>
            <p:cNvCxnSpPr/>
            <p:nvPr/>
          </p:nvCxnSpPr>
          <p:spPr>
            <a:xfrm rot="-2700000" flipV="1">
              <a:off x="2953105" y="89144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6" name="Connector 16"/>
            <p:cNvCxnSpPr/>
            <p:nvPr/>
          </p:nvCxnSpPr>
          <p:spPr>
            <a:xfrm rot="-2700000" flipV="1">
              <a:off x="3854348" y="89144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17" name="Connector 17"/>
            <p:cNvCxnSpPr/>
            <p:nvPr/>
          </p:nvCxnSpPr>
          <p:spPr>
            <a:xfrm rot="-2700000">
              <a:off x="3210683" y="665510"/>
              <a:ext cx="637275" cy="637275"/>
            </a:xfrm>
            <a:prstGeom prst="line">
              <a:avLst/>
            </a:prstGeom>
            <a:noFill/>
            <a:ln w="9525" cap="flat">
              <a:solidFill>
                <a:srgbClr val="000000">
                  <a:alpha val="100000"/>
                </a:srgbClr>
              </a:solidFill>
              <a:prstDash val="solid"/>
              <a:headEnd type="triangle" w="med" len="med"/>
              <a:tailEnd type="triangle" w="med" len="med"/>
            </a:ln>
          </p:spPr>
        </p:cxnSp>
        <p:sp>
          <p:nvSpPr>
            <p:cNvPr id="18" name="AutoShape 18"/>
            <p:cNvSpPr/>
            <p:nvPr/>
          </p:nvSpPr>
          <p:spPr>
            <a:xfrm>
              <a:off x="3246995" y="797380"/>
              <a:ext cx="564650"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20B</a:t>
              </a:r>
              <a:endParaRPr lang="en-US" sz="1100"/>
            </a:p>
          </p:txBody>
        </p:sp>
      </p:grpSp>
      <p:grpSp>
        <p:nvGrpSpPr>
          <p:cNvPr id="19" name="Group 19"/>
          <p:cNvGrpSpPr/>
          <p:nvPr/>
        </p:nvGrpSpPr>
        <p:grpSpPr>
          <a:xfrm>
            <a:off x="3802325" y="-1912458"/>
            <a:ext cx="6144241" cy="5789008"/>
            <a:chOff x="3802325" y="-1912458"/>
            <a:chExt cx="6144241" cy="5789008"/>
          </a:xfrm>
        </p:grpSpPr>
        <p:cxnSp>
          <p:nvCxnSpPr>
            <p:cNvPr id="20" name="Connector 20"/>
            <p:cNvCxnSpPr/>
            <p:nvPr/>
          </p:nvCxnSpPr>
          <p:spPr>
            <a:xfrm rot="-2700000" flipV="1">
              <a:off x="3854348" y="925981"/>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21" name="Connector 21"/>
            <p:cNvCxnSpPr/>
            <p:nvPr/>
          </p:nvCxnSpPr>
          <p:spPr>
            <a:xfrm rot="-2700000" flipV="1">
              <a:off x="9643356" y="891444"/>
              <a:ext cx="251188" cy="251188"/>
            </a:xfrm>
            <a:prstGeom prst="line">
              <a:avLst/>
            </a:prstGeom>
            <a:noFill/>
            <a:ln w="9525" cap="flat">
              <a:solidFill>
                <a:srgbClr val="000000">
                  <a:alpha val="100000"/>
                </a:srgbClr>
              </a:solidFill>
              <a:prstDash val="solid"/>
              <a:headEnd type="none" w="med" len="med"/>
              <a:tailEnd type="none" w="med" len="med"/>
            </a:ln>
          </p:spPr>
        </p:cxnSp>
        <p:cxnSp>
          <p:nvCxnSpPr>
            <p:cNvPr id="22" name="Connector 22"/>
            <p:cNvCxnSpPr/>
            <p:nvPr/>
          </p:nvCxnSpPr>
          <p:spPr>
            <a:xfrm rot="-2700000">
              <a:off x="4827723" y="-1064677"/>
              <a:ext cx="4093447" cy="4093447"/>
            </a:xfrm>
            <a:prstGeom prst="line">
              <a:avLst/>
            </a:prstGeom>
            <a:noFill/>
            <a:ln w="9525" cap="flat">
              <a:solidFill>
                <a:srgbClr val="000000">
                  <a:alpha val="100000"/>
                </a:srgbClr>
              </a:solidFill>
              <a:prstDash val="solid"/>
              <a:headEnd type="triangle" w="med" len="med"/>
              <a:tailEnd type="triangle" w="med" len="med"/>
            </a:ln>
          </p:spPr>
        </p:cxnSp>
        <p:sp>
          <p:nvSpPr>
            <p:cNvPr id="23" name="AutoShape 23"/>
            <p:cNvSpPr/>
            <p:nvPr/>
          </p:nvSpPr>
          <p:spPr>
            <a:xfrm>
              <a:off x="6463292" y="797380"/>
              <a:ext cx="784478"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3800B</a:t>
              </a:r>
              <a:endParaRPr lang="en-US" sz="1100"/>
            </a:p>
          </p:txBody>
        </p:sp>
      </p:grpSp>
      <p:grpSp>
        <p:nvGrpSpPr>
          <p:cNvPr id="24" name="Group 24"/>
          <p:cNvGrpSpPr/>
          <p:nvPr/>
        </p:nvGrpSpPr>
        <p:grpSpPr>
          <a:xfrm>
            <a:off x="2935763" y="1887581"/>
            <a:ext cx="2836276" cy="1400104"/>
            <a:chOff x="2935763" y="1887581"/>
            <a:chExt cx="2836276" cy="1400104"/>
          </a:xfrm>
        </p:grpSpPr>
        <p:sp>
          <p:nvSpPr>
            <p:cNvPr id="25" name="AutoShape 25"/>
            <p:cNvSpPr/>
            <p:nvPr/>
          </p:nvSpPr>
          <p:spPr>
            <a:xfrm>
              <a:off x="3009034" y="2899559"/>
              <a:ext cx="216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grpSp>
          <p:nvGrpSpPr>
            <p:cNvPr id="26" name="Group 26"/>
            <p:cNvGrpSpPr/>
            <p:nvPr/>
          </p:nvGrpSpPr>
          <p:grpSpPr>
            <a:xfrm>
              <a:off x="2935763" y="1887581"/>
              <a:ext cx="2836276" cy="1081050"/>
              <a:chOff x="2935763" y="1887581"/>
              <a:chExt cx="2836276" cy="1081050"/>
            </a:xfrm>
          </p:grpSpPr>
          <p:sp>
            <p:nvSpPr>
              <p:cNvPr id="27" name="AutoShape 27"/>
              <p:cNvSpPr/>
              <p:nvPr/>
            </p:nvSpPr>
            <p:spPr>
              <a:xfrm>
                <a:off x="2935763" y="2599299"/>
                <a:ext cx="28143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0</a:t>
                </a:r>
                <a:endParaRPr lang="en-US" sz="1100"/>
              </a:p>
            </p:txBody>
          </p:sp>
          <p:sp>
            <p:nvSpPr>
              <p:cNvPr id="28" name="AutoShape 28"/>
              <p:cNvSpPr/>
              <p:nvPr/>
            </p:nvSpPr>
            <p:spPr>
              <a:xfrm>
                <a:off x="4624103" y="2599298"/>
                <a:ext cx="787365"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1399</a:t>
                </a:r>
                <a:endParaRPr lang="en-US" sz="1100"/>
              </a:p>
            </p:txBody>
          </p:sp>
          <p:cxnSp>
            <p:nvCxnSpPr>
              <p:cNvPr id="29" name="Connector 29"/>
              <p:cNvCxnSpPr/>
              <p:nvPr/>
            </p:nvCxnSpPr>
            <p:spPr>
              <a:xfrm rot="10800000" flipV="1">
                <a:off x="3190751" y="1887581"/>
                <a:ext cx="766452" cy="754324"/>
              </a:xfrm>
              <a:prstGeom prst="line">
                <a:avLst/>
              </a:prstGeom>
              <a:noFill/>
              <a:ln w="9525" cap="flat">
                <a:solidFill>
                  <a:srgbClr val="000000">
                    <a:alpha val="100000"/>
                  </a:srgbClr>
                </a:solidFill>
                <a:prstDash val="dash"/>
                <a:headEnd type="none" w="med" len="med"/>
                <a:tailEnd type="triangle" w="med" len="lg"/>
              </a:ln>
            </p:spPr>
          </p:cxnSp>
          <p:cxnSp>
            <p:nvCxnSpPr>
              <p:cNvPr id="30" name="Connector 30"/>
              <p:cNvCxnSpPr/>
              <p:nvPr/>
            </p:nvCxnSpPr>
            <p:spPr>
              <a:xfrm rot="10800000" flipV="1">
                <a:off x="5005587" y="1887581"/>
                <a:ext cx="766452" cy="754324"/>
              </a:xfrm>
              <a:prstGeom prst="line">
                <a:avLst/>
              </a:prstGeom>
              <a:noFill/>
              <a:ln w="9525" cap="flat">
                <a:solidFill>
                  <a:srgbClr val="000000">
                    <a:alpha val="100000"/>
                  </a:srgbClr>
                </a:solidFill>
                <a:prstDash val="dash"/>
                <a:headEnd type="none" w="med" len="med"/>
                <a:tailEnd type="triangle" w="med" len="lg"/>
              </a:ln>
            </p:spPr>
          </p:cxnSp>
        </p:grpSp>
      </p:grpSp>
      <p:grpSp>
        <p:nvGrpSpPr>
          <p:cNvPr id="31" name="Group 31"/>
          <p:cNvGrpSpPr/>
          <p:nvPr/>
        </p:nvGrpSpPr>
        <p:grpSpPr>
          <a:xfrm>
            <a:off x="5959079" y="1816272"/>
            <a:ext cx="2530537" cy="1471413"/>
            <a:chOff x="5959079" y="1816272"/>
            <a:chExt cx="2530537" cy="1471413"/>
          </a:xfrm>
        </p:grpSpPr>
        <p:sp>
          <p:nvSpPr>
            <p:cNvPr id="32" name="AutoShape 32"/>
            <p:cNvSpPr/>
            <p:nvPr/>
          </p:nvSpPr>
          <p:spPr>
            <a:xfrm>
              <a:off x="6184061" y="2899559"/>
              <a:ext cx="216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sp>
          <p:nvSpPr>
            <p:cNvPr id="33" name="AutoShape 33"/>
            <p:cNvSpPr/>
            <p:nvPr/>
          </p:nvSpPr>
          <p:spPr>
            <a:xfrm>
              <a:off x="6078370" y="2599299"/>
              <a:ext cx="830234"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34" name="AutoShape 34"/>
            <p:cNvSpPr/>
            <p:nvPr/>
          </p:nvSpPr>
          <p:spPr>
            <a:xfrm>
              <a:off x="7627607" y="2599299"/>
              <a:ext cx="830234"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cxnSp>
          <p:nvCxnSpPr>
            <p:cNvPr id="35" name="Connector 35"/>
            <p:cNvCxnSpPr/>
            <p:nvPr/>
          </p:nvCxnSpPr>
          <p:spPr>
            <a:xfrm rot="2700000">
              <a:off x="6084807" y="1942000"/>
              <a:ext cx="607067" cy="607067"/>
            </a:xfrm>
            <a:prstGeom prst="line">
              <a:avLst/>
            </a:prstGeom>
            <a:noFill/>
            <a:ln w="9525" cap="flat">
              <a:solidFill>
                <a:srgbClr val="000000">
                  <a:alpha val="100000"/>
                </a:srgbClr>
              </a:solidFill>
              <a:prstDash val="dash"/>
              <a:headEnd type="none" w="med" len="med"/>
              <a:tailEnd type="triangle" w="med" len="lg"/>
            </a:ln>
          </p:spPr>
        </p:cxnSp>
        <p:cxnSp>
          <p:nvCxnSpPr>
            <p:cNvPr id="36" name="Connector 36"/>
            <p:cNvCxnSpPr/>
            <p:nvPr/>
          </p:nvCxnSpPr>
          <p:spPr>
            <a:xfrm rot="2700000">
              <a:off x="7756822" y="1942000"/>
              <a:ext cx="607067" cy="607067"/>
            </a:xfrm>
            <a:prstGeom prst="line">
              <a:avLst/>
            </a:prstGeom>
            <a:noFill/>
            <a:ln w="9525" cap="flat">
              <a:solidFill>
                <a:srgbClr val="000000">
                  <a:alpha val="100000"/>
                </a:srgbClr>
              </a:solidFill>
              <a:prstDash val="dash"/>
              <a:headEnd type="none" w="med" len="med"/>
              <a:tailEnd type="triangle" w="med" len="lg"/>
            </a:ln>
          </p:spPr>
        </p:cxnSp>
      </p:grpSp>
      <p:grpSp>
        <p:nvGrpSpPr>
          <p:cNvPr id="37" name="Group 37"/>
          <p:cNvGrpSpPr/>
          <p:nvPr/>
        </p:nvGrpSpPr>
        <p:grpSpPr>
          <a:xfrm>
            <a:off x="8560263" y="1835481"/>
            <a:ext cx="2852084" cy="1452204"/>
            <a:chOff x="8560263" y="1835481"/>
            <a:chExt cx="2852084" cy="1452204"/>
          </a:xfrm>
        </p:grpSpPr>
        <p:sp>
          <p:nvSpPr>
            <p:cNvPr id="38" name="AutoShape 38"/>
            <p:cNvSpPr/>
            <p:nvPr/>
          </p:nvSpPr>
          <p:spPr>
            <a:xfrm>
              <a:off x="9357992" y="2899559"/>
              <a:ext cx="1800000"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grpSp>
          <p:nvGrpSpPr>
            <p:cNvPr id="39" name="Group 39"/>
            <p:cNvGrpSpPr/>
            <p:nvPr/>
          </p:nvGrpSpPr>
          <p:grpSpPr>
            <a:xfrm>
              <a:off x="8560263" y="1835481"/>
              <a:ext cx="2852084" cy="1133150"/>
              <a:chOff x="8560263" y="1835481"/>
              <a:chExt cx="2852084" cy="1133150"/>
            </a:xfrm>
          </p:grpSpPr>
          <p:sp>
            <p:nvSpPr>
              <p:cNvPr id="40" name="AutoShape 40"/>
              <p:cNvSpPr/>
              <p:nvPr/>
            </p:nvSpPr>
            <p:spPr>
              <a:xfrm>
                <a:off x="9194221" y="2599299"/>
                <a:ext cx="775613"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2800</a:t>
                </a:r>
                <a:endParaRPr lang="en-US" sz="1100"/>
              </a:p>
            </p:txBody>
          </p:sp>
          <p:sp>
            <p:nvSpPr>
              <p:cNvPr id="41" name="AutoShape 41"/>
              <p:cNvSpPr/>
              <p:nvPr/>
            </p:nvSpPr>
            <p:spPr>
              <a:xfrm>
                <a:off x="10636734" y="2599299"/>
                <a:ext cx="775613"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3799</a:t>
                </a:r>
                <a:endParaRPr lang="en-US" sz="1100"/>
              </a:p>
            </p:txBody>
          </p:sp>
          <p:cxnSp>
            <p:nvCxnSpPr>
              <p:cNvPr id="42" name="Connector 42"/>
              <p:cNvCxnSpPr/>
              <p:nvPr/>
            </p:nvCxnSpPr>
            <p:spPr>
              <a:xfrm>
                <a:off x="8560263" y="1835481"/>
                <a:ext cx="885906" cy="806424"/>
              </a:xfrm>
              <a:prstGeom prst="line">
                <a:avLst/>
              </a:prstGeom>
              <a:noFill/>
              <a:ln w="9525" cap="flat">
                <a:solidFill>
                  <a:srgbClr val="000000">
                    <a:alpha val="100000"/>
                  </a:srgbClr>
                </a:solidFill>
                <a:prstDash val="dash"/>
                <a:headEnd type="none" w="med" len="med"/>
                <a:tailEnd type="triangle" w="med" len="lg"/>
              </a:ln>
            </p:spPr>
          </p:cxnSp>
          <p:cxnSp>
            <p:nvCxnSpPr>
              <p:cNvPr id="43" name="Connector 43"/>
              <p:cNvCxnSpPr/>
              <p:nvPr/>
            </p:nvCxnSpPr>
            <p:spPr>
              <a:xfrm>
                <a:off x="9772743" y="1835481"/>
                <a:ext cx="885906" cy="806424"/>
              </a:xfrm>
              <a:prstGeom prst="line">
                <a:avLst/>
              </a:prstGeom>
              <a:noFill/>
              <a:ln w="9525" cap="flat">
                <a:solidFill>
                  <a:srgbClr val="000000">
                    <a:alpha val="100000"/>
                  </a:srgbClr>
                </a:solidFill>
                <a:prstDash val="dash"/>
                <a:headEnd type="none" w="med" len="med"/>
                <a:tailEnd type="triangle" w="med" len="lg"/>
              </a:ln>
            </p:spPr>
          </p:cxnSp>
        </p:grpSp>
      </p:grpSp>
      <p:grpSp>
        <p:nvGrpSpPr>
          <p:cNvPr id="44" name="Group 44"/>
          <p:cNvGrpSpPr/>
          <p:nvPr/>
        </p:nvGrpSpPr>
        <p:grpSpPr>
          <a:xfrm>
            <a:off x="284201" y="1195554"/>
            <a:ext cx="9442771" cy="388126"/>
            <a:chOff x="284201" y="1195554"/>
            <a:chExt cx="9442771" cy="388126"/>
          </a:xfrm>
        </p:grpSpPr>
        <p:sp>
          <p:nvSpPr>
            <p:cNvPr id="45" name="AutoShape 45"/>
            <p:cNvSpPr/>
            <p:nvPr/>
          </p:nvSpPr>
          <p:spPr>
            <a:xfrm>
              <a:off x="3036721" y="1195554"/>
              <a:ext cx="901243" cy="388126"/>
            </a:xfrm>
            <a:prstGeom prst="rect">
              <a:avLst/>
            </a:prstGeom>
            <a:solidFill>
              <a:srgbClr val="75BD42">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首部</a:t>
              </a:r>
              <a:endParaRPr lang="en-US" sz="1100"/>
            </a:p>
          </p:txBody>
        </p:sp>
        <p:sp>
          <p:nvSpPr>
            <p:cNvPr id="46" name="AutoShape 46"/>
            <p:cNvSpPr/>
            <p:nvPr/>
          </p:nvSpPr>
          <p:spPr>
            <a:xfrm>
              <a:off x="3937964" y="1195554"/>
              <a:ext cx="5789008"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宋体" panose="02010600030101010101" pitchFamily="2" charset="-122"/>
                </a:rPr>
                <a:t>数据载荷</a:t>
              </a:r>
              <a:endParaRPr lang="en-US" sz="1100"/>
            </a:p>
          </p:txBody>
        </p:sp>
        <p:sp>
          <p:nvSpPr>
            <p:cNvPr id="47" name="AutoShape 47"/>
            <p:cNvSpPr/>
            <p:nvPr/>
          </p:nvSpPr>
          <p:spPr>
            <a:xfrm>
              <a:off x="284201" y="1195554"/>
              <a:ext cx="2577646" cy="3683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宋体" panose="02010600030101010101" pitchFamily="2" charset="-122"/>
                </a:rPr>
                <a:t>需要分片的</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a:t>
              </a:r>
              <a:endParaRPr lang="en-US" sz="1100"/>
            </a:p>
          </p:txBody>
        </p:sp>
      </p:grpSp>
      <p:sp>
        <p:nvSpPr>
          <p:cNvPr id="48" name="AutoShape 48"/>
          <p:cNvSpPr/>
          <p:nvPr/>
        </p:nvSpPr>
        <p:spPr>
          <a:xfrm>
            <a:off x="326179" y="2899559"/>
            <a:ext cx="1840685" cy="3683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3</a:t>
            </a:r>
            <a:r>
              <a:rPr lang="en-US" sz="1800" b="1" i="0" u="none" strike="noStrike">
                <a:solidFill>
                  <a:srgbClr val="000000"/>
                </a:solidFill>
                <a:latin typeface="宋体" panose="02010600030101010101" pitchFamily="2" charset="-122"/>
              </a:rPr>
              <a:t>个分片数据包</a:t>
            </a:r>
            <a:endParaRPr lang="en-US" sz="1100"/>
          </a:p>
        </p:txBody>
      </p:sp>
      <p:grpSp>
        <p:nvGrpSpPr>
          <p:cNvPr id="49" name="Group 49"/>
          <p:cNvGrpSpPr/>
          <p:nvPr/>
        </p:nvGrpSpPr>
        <p:grpSpPr>
          <a:xfrm>
            <a:off x="5098454" y="3298093"/>
            <a:ext cx="2339378" cy="1455422"/>
            <a:chOff x="5098454" y="3298093"/>
            <a:chExt cx="2339378" cy="1455422"/>
          </a:xfrm>
        </p:grpSpPr>
        <p:sp>
          <p:nvSpPr>
            <p:cNvPr id="50" name="AutoShape 50"/>
            <p:cNvSpPr/>
            <p:nvPr/>
          </p:nvSpPr>
          <p:spPr>
            <a:xfrm>
              <a:off x="5213556" y="4365389"/>
              <a:ext cx="1765028"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sp>
          <p:nvSpPr>
            <p:cNvPr id="51" name="AutoShape 51"/>
            <p:cNvSpPr/>
            <p:nvPr/>
          </p:nvSpPr>
          <p:spPr>
            <a:xfrm>
              <a:off x="5098454" y="4065036"/>
              <a:ext cx="728677" cy="369331"/>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1400</a:t>
              </a:r>
              <a:endParaRPr lang="en-US" sz="1100"/>
            </a:p>
          </p:txBody>
        </p:sp>
        <p:sp>
          <p:nvSpPr>
            <p:cNvPr id="52" name="AutoShape 52"/>
            <p:cNvSpPr/>
            <p:nvPr/>
          </p:nvSpPr>
          <p:spPr>
            <a:xfrm>
              <a:off x="6461302" y="4065036"/>
              <a:ext cx="786468"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2199</a:t>
              </a:r>
              <a:endParaRPr lang="en-US" sz="1100"/>
            </a:p>
          </p:txBody>
        </p:sp>
        <p:cxnSp>
          <p:nvCxnSpPr>
            <p:cNvPr id="53" name="Connector 53"/>
            <p:cNvCxnSpPr/>
            <p:nvPr/>
          </p:nvCxnSpPr>
          <p:spPr>
            <a:xfrm rot="10800000" flipV="1">
              <a:off x="5440969" y="3298093"/>
              <a:ext cx="766452" cy="754324"/>
            </a:xfrm>
            <a:prstGeom prst="line">
              <a:avLst/>
            </a:prstGeom>
            <a:noFill/>
            <a:ln w="9525" cap="flat">
              <a:solidFill>
                <a:srgbClr val="000000">
                  <a:alpha val="100000"/>
                </a:srgbClr>
              </a:solidFill>
              <a:prstDash val="dash"/>
              <a:headEnd type="none" w="med" len="med"/>
              <a:tailEnd type="triangle" w="med" len="lg"/>
            </a:ln>
          </p:spPr>
        </p:cxnSp>
        <p:cxnSp>
          <p:nvCxnSpPr>
            <p:cNvPr id="54" name="Connector 54"/>
            <p:cNvCxnSpPr/>
            <p:nvPr/>
          </p:nvCxnSpPr>
          <p:spPr>
            <a:xfrm rot="10800000" flipV="1">
              <a:off x="6671380" y="3308213"/>
              <a:ext cx="766452" cy="754324"/>
            </a:xfrm>
            <a:prstGeom prst="line">
              <a:avLst/>
            </a:prstGeom>
            <a:noFill/>
            <a:ln w="9525" cap="flat">
              <a:solidFill>
                <a:srgbClr val="000000">
                  <a:alpha val="100000"/>
                </a:srgbClr>
              </a:solidFill>
              <a:prstDash val="dash"/>
              <a:headEnd type="none" w="med" len="med"/>
              <a:tailEnd type="triangle" w="med" len="lg"/>
            </a:ln>
          </p:spPr>
        </p:cxnSp>
      </p:grpSp>
      <p:grpSp>
        <p:nvGrpSpPr>
          <p:cNvPr id="55" name="Group 55"/>
          <p:cNvGrpSpPr/>
          <p:nvPr/>
        </p:nvGrpSpPr>
        <p:grpSpPr>
          <a:xfrm>
            <a:off x="7437832" y="3294861"/>
            <a:ext cx="2231757" cy="1458654"/>
            <a:chOff x="7437832" y="3294861"/>
            <a:chExt cx="2231757" cy="1458654"/>
          </a:xfrm>
        </p:grpSpPr>
        <p:sp>
          <p:nvSpPr>
            <p:cNvPr id="56" name="AutoShape 56"/>
            <p:cNvSpPr/>
            <p:nvPr/>
          </p:nvSpPr>
          <p:spPr>
            <a:xfrm>
              <a:off x="8268374" y="4365389"/>
              <a:ext cx="1247746" cy="388126"/>
            </a:xfrm>
            <a:prstGeom prst="rect">
              <a:avLst/>
            </a:prstGeom>
            <a:solidFill>
              <a:srgbClr val="FFFFFF">
                <a:alpha val="100000"/>
              </a:srgbClr>
            </a:solidFill>
            <a:ln w="9525" cap="flat">
              <a:solidFill>
                <a:srgbClr val="548A2E">
                  <a:alpha val="100000"/>
                </a:srgbClr>
              </a:solidFill>
              <a:prstDash val="solid"/>
            </a:ln>
          </p:spPr>
          <p:txBody>
            <a:bodyPr lIns="95250" tIns="47625" rIns="95250" bIns="47625" rtlCol="0" anchor="ctr">
              <a:noAutofit/>
            </a:bodyPr>
            <a:lstStyle/>
            <a:p>
              <a:pPr algn="ctr">
                <a:defRPr/>
              </a:pPr>
            </a:p>
          </p:txBody>
        </p:sp>
        <p:sp>
          <p:nvSpPr>
            <p:cNvPr id="57" name="AutoShape 57"/>
            <p:cNvSpPr/>
            <p:nvPr/>
          </p:nvSpPr>
          <p:spPr>
            <a:xfrm>
              <a:off x="8153273" y="4065035"/>
              <a:ext cx="800876"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2200</a:t>
              </a:r>
              <a:endParaRPr lang="en-US" sz="1100"/>
            </a:p>
          </p:txBody>
        </p:sp>
        <p:sp>
          <p:nvSpPr>
            <p:cNvPr id="58" name="AutoShape 58"/>
            <p:cNvSpPr/>
            <p:nvPr/>
          </p:nvSpPr>
          <p:spPr>
            <a:xfrm>
              <a:off x="8978230" y="4065036"/>
              <a:ext cx="691359" cy="369331"/>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000000"/>
                  </a:solidFill>
                  <a:latin typeface="Calibri" panose="020F0502020204030204"/>
                </a:rPr>
                <a:t>2799</a:t>
              </a:r>
              <a:endParaRPr lang="en-US" sz="1100"/>
            </a:p>
          </p:txBody>
        </p:sp>
        <p:cxnSp>
          <p:nvCxnSpPr>
            <p:cNvPr id="59" name="Connector 59"/>
            <p:cNvCxnSpPr/>
            <p:nvPr/>
          </p:nvCxnSpPr>
          <p:spPr>
            <a:xfrm>
              <a:off x="7437832" y="3298093"/>
              <a:ext cx="885906" cy="806424"/>
            </a:xfrm>
            <a:prstGeom prst="line">
              <a:avLst/>
            </a:prstGeom>
            <a:noFill/>
            <a:ln w="9525" cap="flat">
              <a:solidFill>
                <a:srgbClr val="000000">
                  <a:alpha val="100000"/>
                </a:srgbClr>
              </a:solidFill>
              <a:prstDash val="dash"/>
              <a:headEnd type="none" w="med" len="med"/>
              <a:tailEnd type="triangle" w="med" len="lg"/>
            </a:ln>
          </p:spPr>
        </p:cxnSp>
        <p:cxnSp>
          <p:nvCxnSpPr>
            <p:cNvPr id="60" name="Connector 60"/>
            <p:cNvCxnSpPr/>
            <p:nvPr/>
          </p:nvCxnSpPr>
          <p:spPr>
            <a:xfrm>
              <a:off x="8347820" y="3294861"/>
              <a:ext cx="885906" cy="806424"/>
            </a:xfrm>
            <a:prstGeom prst="line">
              <a:avLst/>
            </a:prstGeom>
            <a:noFill/>
            <a:ln w="9525" cap="flat">
              <a:solidFill>
                <a:srgbClr val="000000">
                  <a:alpha val="100000"/>
                </a:srgbClr>
              </a:solidFill>
              <a:prstDash val="dash"/>
              <a:headEnd type="none" w="med" len="med"/>
              <a:tailEnd type="triangle" w="med" len="lg"/>
            </a:ln>
          </p:spPr>
        </p:cxnSp>
      </p:grpSp>
      <p:graphicFrame>
        <p:nvGraphicFramePr>
          <p:cNvPr id="61" name="Table 61"/>
          <p:cNvGraphicFramePr>
            <a:graphicFrameLocks noGrp="1"/>
          </p:cNvGraphicFramePr>
          <p:nvPr/>
        </p:nvGraphicFramePr>
        <p:xfrm>
          <a:off x="780464" y="4914147"/>
          <a:ext cx="10506661" cy="1504950"/>
        </p:xfrm>
        <a:graphic>
          <a:graphicData uri="http://schemas.openxmlformats.org/drawingml/2006/table">
            <a:tbl>
              <a:tblPr>
                <a:effectLst/>
              </a:tblPr>
              <a:tblGrid>
                <a:gridCol w="1729588"/>
                <a:gridCol w="1729588"/>
                <a:gridCol w="1729588"/>
                <a:gridCol w="1729588"/>
                <a:gridCol w="1729588"/>
                <a:gridCol w="1858721"/>
              </a:tblGrid>
              <a:tr h="370840">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宋体" panose="02010600030101010101" pitchFamily="2" charset="-122"/>
                        </a:rPr>
                        <a:t>总长度</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宋体" panose="02010600030101010101" pitchFamily="2" charset="-122"/>
                        </a:rPr>
                        <a:t>标识</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Calibri" panose="020F0502020204030204"/>
                        </a:rPr>
                        <a:t>MF</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Calibri" panose="020F0502020204030204"/>
                        </a:rPr>
                        <a:t>DF</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800" b="1" i="0" u="none" strike="noStrike">
                          <a:solidFill>
                            <a:srgbClr val="000000"/>
                          </a:solidFill>
                          <a:latin typeface="宋体" panose="02010600030101010101" pitchFamily="2" charset="-122"/>
                        </a:rPr>
                        <a:t>片偏移</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0840">
                <a:tc>
                  <a:txBody>
                    <a:bodyPr/>
                    <a:lstStyle/>
                    <a:p>
                      <a:pPr indent="0" algn="ctr">
                        <a:lnSpc>
                          <a:spcPct val="100000"/>
                        </a:lnSpc>
                        <a:defRPr/>
                      </a:pPr>
                      <a:r>
                        <a:rPr lang="en-US" sz="1800" b="1" i="0" u="none" strike="noStrike">
                          <a:solidFill>
                            <a:srgbClr val="000000"/>
                          </a:solidFill>
                          <a:latin typeface="宋体" panose="02010600030101010101" pitchFamily="2" charset="-122"/>
                        </a:rPr>
                        <a:t>原</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950" b="1" i="0" u="none" strike="noStrike">
                          <a:solidFill>
                            <a:srgbClr val="000000"/>
                          </a:solidFill>
                          <a:latin typeface="Calibri" panose="020F0502020204030204"/>
                        </a:rPr>
                        <a:t>20+3800</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950" b="1" i="0" u="none" strike="noStrike">
                          <a:solidFill>
                            <a:srgbClr val="000000"/>
                          </a:solidFill>
                          <a:latin typeface="Calibri" panose="020F0502020204030204"/>
                        </a:rPr>
                        <a:t>23333</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950" b="1" i="0" u="none" strike="noStrike">
                          <a:solidFill>
                            <a:srgbClr val="000000"/>
                          </a:solidFill>
                          <a:latin typeface="Calibri" panose="020F0502020204030204"/>
                        </a:rPr>
                        <a:t>0</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950" b="1" i="0" u="none" strike="noStrike">
                          <a:solidFill>
                            <a:srgbClr val="000000"/>
                          </a:solidFill>
                          <a:latin typeface="Calibri" panose="020F0502020204030204"/>
                        </a:rPr>
                        <a:t>0</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1950" b="1" i="0" u="none" strike="noStrike">
                          <a:solidFill>
                            <a:srgbClr val="000000"/>
                          </a:solidFill>
                          <a:latin typeface="Calibri" panose="020F0502020204030204"/>
                        </a:rPr>
                        <a:t>0</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0840">
                <a:tc>
                  <a:txBody>
                    <a:bodyPr/>
                    <a:lstStyle/>
                    <a:p>
                      <a:pPr indent="0" algn="ctr">
                        <a:lnSpc>
                          <a:spcPct val="100000"/>
                        </a:lnSpc>
                        <a:defRPr/>
                      </a:pPr>
                      <a:r>
                        <a:rPr lang="en-US" sz="1800" b="1" i="0" u="none" strike="noStrike">
                          <a:solidFill>
                            <a:srgbClr val="000000"/>
                          </a:solidFill>
                          <a:latin typeface="宋体" panose="02010600030101010101" pitchFamily="2" charset="-122"/>
                        </a:rPr>
                        <a:t>分片数据包</a:t>
                      </a:r>
                      <a:r>
                        <a:rPr lang="en-US" sz="1800" b="1" i="0" u="none" strike="noStrike">
                          <a:solidFill>
                            <a:srgbClr val="000000"/>
                          </a:solidFill>
                          <a:latin typeface="Calibri" panose="020F0502020204030204"/>
                        </a:rPr>
                        <a:t>2-1</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0840">
                <a:tc>
                  <a:txBody>
                    <a:bodyPr/>
                    <a:lstStyle/>
                    <a:p>
                      <a:pPr indent="0" algn="ctr">
                        <a:lnSpc>
                          <a:spcPct val="100000"/>
                        </a:lnSpc>
                        <a:defRPr/>
                      </a:pPr>
                      <a:r>
                        <a:rPr lang="en-US" sz="1800" b="1" i="0" u="none" strike="noStrike">
                          <a:solidFill>
                            <a:srgbClr val="000000"/>
                          </a:solidFill>
                          <a:latin typeface="宋体" panose="02010600030101010101" pitchFamily="2" charset="-122"/>
                        </a:rPr>
                        <a:t>分片数据包</a:t>
                      </a:r>
                      <a:r>
                        <a:rPr lang="en-US" sz="1800" b="1" i="0" u="none" strike="noStrike">
                          <a:solidFill>
                            <a:srgbClr val="000000"/>
                          </a:solidFill>
                          <a:latin typeface="Calibri" panose="020F0502020204030204"/>
                        </a:rPr>
                        <a:t>2-2</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grpSp>
        <p:nvGrpSpPr>
          <p:cNvPr id="62" name="Group 62"/>
          <p:cNvGrpSpPr/>
          <p:nvPr/>
        </p:nvGrpSpPr>
        <p:grpSpPr>
          <a:xfrm>
            <a:off x="2501906" y="5662373"/>
            <a:ext cx="8819857" cy="773324"/>
            <a:chOff x="2501906" y="5662373"/>
            <a:chExt cx="8819857" cy="773324"/>
          </a:xfrm>
        </p:grpSpPr>
        <p:sp>
          <p:nvSpPr>
            <p:cNvPr id="63" name="AutoShape 63"/>
            <p:cNvSpPr/>
            <p:nvPr/>
          </p:nvSpPr>
          <p:spPr>
            <a:xfrm>
              <a:off x="7691328" y="5662373"/>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a:t>
              </a:r>
              <a:endParaRPr lang="en-US" sz="1100"/>
            </a:p>
          </p:txBody>
        </p:sp>
        <p:sp>
          <p:nvSpPr>
            <p:cNvPr id="64" name="AutoShape 64"/>
            <p:cNvSpPr/>
            <p:nvPr/>
          </p:nvSpPr>
          <p:spPr>
            <a:xfrm>
              <a:off x="7691328" y="6035587"/>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0</a:t>
              </a:r>
              <a:endParaRPr lang="en-US" sz="1100"/>
            </a:p>
          </p:txBody>
        </p:sp>
        <p:sp>
          <p:nvSpPr>
            <p:cNvPr id="65" name="AutoShape 65"/>
            <p:cNvSpPr/>
            <p:nvPr/>
          </p:nvSpPr>
          <p:spPr>
            <a:xfrm>
              <a:off x="4229715" y="5662373"/>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23333</a:t>
              </a:r>
              <a:endParaRPr lang="en-US" sz="1100"/>
            </a:p>
          </p:txBody>
        </p:sp>
        <p:sp>
          <p:nvSpPr>
            <p:cNvPr id="66" name="AutoShape 66"/>
            <p:cNvSpPr/>
            <p:nvPr/>
          </p:nvSpPr>
          <p:spPr>
            <a:xfrm>
              <a:off x="4229715" y="6035587"/>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23333</a:t>
              </a:r>
              <a:endParaRPr lang="en-US" sz="1100"/>
            </a:p>
          </p:txBody>
        </p:sp>
        <p:sp>
          <p:nvSpPr>
            <p:cNvPr id="67" name="AutoShape 67"/>
            <p:cNvSpPr/>
            <p:nvPr/>
          </p:nvSpPr>
          <p:spPr>
            <a:xfrm>
              <a:off x="5963905" y="5662373"/>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1</a:t>
              </a:r>
              <a:endParaRPr lang="en-US" sz="1100"/>
            </a:p>
          </p:txBody>
        </p:sp>
        <p:sp>
          <p:nvSpPr>
            <p:cNvPr id="68" name="AutoShape 68"/>
            <p:cNvSpPr/>
            <p:nvPr/>
          </p:nvSpPr>
          <p:spPr>
            <a:xfrm>
              <a:off x="5963905" y="6035587"/>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1</a:t>
              </a:r>
              <a:endParaRPr lang="en-US" sz="1100"/>
            </a:p>
          </p:txBody>
        </p:sp>
        <p:sp>
          <p:nvSpPr>
            <p:cNvPr id="69" name="AutoShape 69"/>
            <p:cNvSpPr/>
            <p:nvPr/>
          </p:nvSpPr>
          <p:spPr>
            <a:xfrm>
              <a:off x="2501906" y="5662373"/>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20+800</a:t>
              </a:r>
              <a:endParaRPr lang="en-US" sz="1100"/>
            </a:p>
          </p:txBody>
        </p:sp>
        <p:sp>
          <p:nvSpPr>
            <p:cNvPr id="70" name="AutoShape 70"/>
            <p:cNvSpPr/>
            <p:nvPr/>
          </p:nvSpPr>
          <p:spPr>
            <a:xfrm>
              <a:off x="2501906" y="6035587"/>
              <a:ext cx="1741393"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20+600</a:t>
              </a:r>
              <a:endParaRPr lang="en-US" sz="1100"/>
            </a:p>
          </p:txBody>
        </p:sp>
        <p:sp>
          <p:nvSpPr>
            <p:cNvPr id="71" name="AutoShape 71"/>
            <p:cNvSpPr/>
            <p:nvPr/>
          </p:nvSpPr>
          <p:spPr>
            <a:xfrm>
              <a:off x="9421153" y="5662373"/>
              <a:ext cx="1900610"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1400 / 8 = 175</a:t>
              </a:r>
              <a:endParaRPr lang="en-US" sz="1100"/>
            </a:p>
          </p:txBody>
        </p:sp>
        <p:sp>
          <p:nvSpPr>
            <p:cNvPr id="72" name="AutoShape 72"/>
            <p:cNvSpPr/>
            <p:nvPr/>
          </p:nvSpPr>
          <p:spPr>
            <a:xfrm>
              <a:off x="9421153" y="6035587"/>
              <a:ext cx="1900610" cy="40011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950" b="1" i="0" u="none" strike="noStrike">
                  <a:solidFill>
                    <a:srgbClr val="000000"/>
                  </a:solidFill>
                  <a:latin typeface="Calibri" panose="020F0502020204030204"/>
                </a:rPr>
                <a:t>2200 / 8 = 275</a:t>
              </a:r>
              <a:endParaRPr lang="en-US" sz="1100"/>
            </a:p>
          </p:txBody>
        </p:sp>
      </p:grpSp>
      <p:sp>
        <p:nvSpPr>
          <p:cNvPr id="73" name="AutoShape 73"/>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IPv4 数据包分片</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74" name="AutoShape 74"/>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1" hasCustomPrompt="1"/>
          </p:nvPr>
        </p:nvSpPr>
        <p:spPr>
          <a:xfrm>
            <a:off x="881083" y="496469"/>
            <a:ext cx="2260600" cy="566822"/>
          </a:xfrm>
          <a:prstGeom prst="rect">
            <a:avLst/>
          </a:prstGeom>
        </p:spPr>
        <p:txBody>
          <a:bodyPr lIns="0" tIns="9525" rIns="0" bIns="0" anchor="ctr">
            <a:noAutofit/>
          </a:bodyPr>
          <a:lstStyle>
            <a:lvl1pPr algn="l">
              <a:lnSpc>
                <a:spcPct val="92000"/>
              </a:lnSpc>
              <a:defRPr sz="3600" b="1" i="0" u="none" strike="noStrike" spc="0">
                <a:solidFill>
                  <a:srgbClr val="68174B">
                    <a:alpha val="100000"/>
                  </a:srgbClr>
                </a:solidFill>
                <a:latin typeface="微软雅黑" panose="020B0503020204020204" charset="-122"/>
              </a:defRPr>
            </a:lvl1pPr>
          </a:lstStyle>
          <a:p>
            <a:pPr indent="0" algn="l">
              <a:lnSpc>
                <a:spcPct val="92000"/>
              </a:lnSpc>
            </a:pPr>
            <a:r>
              <a:rPr lang="en-US" sz="3600" b="1" i="0" u="none" strike="noStrike">
                <a:solidFill>
                  <a:srgbClr val="68174B"/>
                </a:solidFill>
                <a:latin typeface="微软雅黑" panose="020B0503020204020204" charset="-122"/>
              </a:rPr>
              <a:t>课程简介</a:t>
            </a:r>
            <a:endParaRPr lang="en-US" sz="3600" b="1" i="0" u="none" strike="noStrike">
              <a:solidFill>
                <a:srgbClr val="68174B"/>
              </a:solidFill>
              <a:latin typeface="微软雅黑" panose="020B0503020204020204" charset="-122"/>
            </a:endParaRPr>
          </a:p>
        </p:txBody>
      </p:sp>
      <p:sp>
        <p:nvSpPr>
          <p:cNvPr id="3" name="Freeform 3"/>
          <p:cNvSpPr/>
          <p:nvPr/>
        </p:nvSpPr>
        <p:spPr>
          <a:xfrm>
            <a:off x="911564" y="1685239"/>
            <a:ext cx="1753897" cy="2505567"/>
          </a:xfrm>
          <a:custGeom>
            <a:avLst/>
            <a:gdLst/>
            <a:ahLst/>
            <a:cxnLst/>
            <a:rect l="l" t="t" r="r" b="b"/>
            <a:pathLst>
              <a:path w="1753897" h="2505567">
                <a:moveTo>
                  <a:pt x="0" y="0"/>
                </a:moveTo>
                <a:lnTo>
                  <a:pt x="0" y="1628618"/>
                </a:lnTo>
                <a:lnTo>
                  <a:pt x="876948" y="2505567"/>
                </a:lnTo>
                <a:lnTo>
                  <a:pt x="1753897" y="1628618"/>
                </a:lnTo>
                <a:lnTo>
                  <a:pt x="1753897" y="876948"/>
                </a:lnTo>
                <a:lnTo>
                  <a:pt x="876948" y="876948"/>
                </a:lnTo>
                <a:lnTo>
                  <a:pt x="0" y="0"/>
                </a:lnTo>
                <a:close/>
                <a:moveTo>
                  <a:pt x="1753897" y="0"/>
                </a:moveTo>
                <a:lnTo>
                  <a:pt x="876948" y="876948"/>
                </a:lnTo>
                <a:lnTo>
                  <a:pt x="1753897" y="876948"/>
                </a:lnTo>
                <a:lnTo>
                  <a:pt x="1753897" y="0"/>
                </a:lnTo>
                <a:close/>
              </a:path>
            </a:pathLst>
          </a:custGeom>
          <a:solidFill>
            <a:srgbClr val="68174B">
              <a:alpha val="100000"/>
            </a:srgbClr>
          </a:solidFill>
          <a:ln w="9525">
            <a:noFill/>
            <a:prstDash val="solid"/>
          </a:ln>
        </p:spPr>
        <p:txBody>
          <a:bodyPr lIns="0" tIns="0" rIns="0" bIns="0" rtlCol="0" anchor="t">
            <a:noAutofit/>
          </a:bodyPr>
          <a:lstStyle/>
          <a:p>
            <a:pPr algn="l">
              <a:defRPr/>
            </a:pPr>
          </a:p>
        </p:txBody>
      </p:sp>
      <p:sp>
        <p:nvSpPr>
          <p:cNvPr id="4" name="Freeform 4"/>
          <p:cNvSpPr/>
          <p:nvPr/>
        </p:nvSpPr>
        <p:spPr>
          <a:xfrm>
            <a:off x="911563" y="1685239"/>
            <a:ext cx="1753898" cy="2505568"/>
          </a:xfrm>
          <a:custGeom>
            <a:avLst/>
            <a:gdLst/>
            <a:ahLst/>
            <a:cxnLst/>
            <a:rect l="l" t="t" r="r" b="b"/>
            <a:pathLst>
              <a:path w="1753898" h="2505568">
                <a:moveTo>
                  <a:pt x="1753898" y="0"/>
                </a:moveTo>
                <a:lnTo>
                  <a:pt x="1753898" y="1628619"/>
                </a:lnTo>
                <a:lnTo>
                  <a:pt x="876949" y="2505568"/>
                </a:lnTo>
                <a:lnTo>
                  <a:pt x="0" y="1628619"/>
                </a:lnTo>
                <a:lnTo>
                  <a:pt x="0" y="0"/>
                </a:lnTo>
                <a:lnTo>
                  <a:pt x="876949" y="876948"/>
                </a:lnTo>
                <a:lnTo>
                  <a:pt x="1753898" y="0"/>
                </a:lnTo>
                <a:close/>
              </a:path>
            </a:pathLst>
          </a:custGeom>
          <a:noFill/>
          <a:ln w="9525">
            <a:solidFill>
              <a:srgbClr val="4472C4">
                <a:alpha val="100000"/>
              </a:srgbClr>
            </a:solidFill>
            <a:prstDash val="solid"/>
          </a:ln>
        </p:spPr>
        <p:txBody>
          <a:bodyPr lIns="0" tIns="0" rIns="0" bIns="0" rtlCol="0" anchor="t">
            <a:noAutofit/>
          </a:bodyPr>
          <a:lstStyle/>
          <a:p>
            <a:pPr algn="l">
              <a:defRPr/>
            </a:pPr>
          </a:p>
        </p:txBody>
      </p:sp>
      <p:sp>
        <p:nvSpPr>
          <p:cNvPr id="5" name="AutoShape 5"/>
          <p:cNvSpPr/>
          <p:nvPr/>
        </p:nvSpPr>
        <p:spPr>
          <a:xfrm>
            <a:off x="1356712" y="2612267"/>
            <a:ext cx="863600" cy="528320"/>
          </a:xfrm>
          <a:prstGeom prst="rect">
            <a:avLst/>
          </a:prstGeom>
          <a:noFill/>
          <a:ln w="9525">
            <a:noFill/>
            <a:prstDash val="solid"/>
          </a:ln>
        </p:spPr>
        <p:txBody>
          <a:bodyPr lIns="0" tIns="9525" rIns="0" bIns="0" rtlCol="0" anchor="t">
            <a:noAutofit/>
          </a:bodyPr>
          <a:lstStyle/>
          <a:p>
            <a:pPr indent="0" algn="l">
              <a:lnSpc>
                <a:spcPct val="100000"/>
              </a:lnSpc>
              <a:defRPr/>
            </a:pPr>
            <a:r>
              <a:rPr lang="en-US" sz="3300" b="0" i="0" u="none" strike="noStrike">
                <a:solidFill>
                  <a:srgbClr val="FFFFFF"/>
                </a:solidFill>
                <a:latin typeface="宋体" panose="02010600030101010101" pitchFamily="2" charset="-122"/>
              </a:rPr>
              <a:t>学时</a:t>
            </a:r>
            <a:endParaRPr lang="en-US" sz="1100"/>
          </a:p>
        </p:txBody>
      </p:sp>
      <p:sp>
        <p:nvSpPr>
          <p:cNvPr id="6" name="Freeform 6"/>
          <p:cNvSpPr/>
          <p:nvPr/>
        </p:nvSpPr>
        <p:spPr>
          <a:xfrm>
            <a:off x="2665460" y="1685239"/>
            <a:ext cx="8476536" cy="1628619"/>
          </a:xfrm>
          <a:custGeom>
            <a:avLst/>
            <a:gdLst/>
            <a:ahLst/>
            <a:cxnLst/>
            <a:rect l="l" t="t" r="r" b="b"/>
            <a:pathLst>
              <a:path w="8476536" h="1628619">
                <a:moveTo>
                  <a:pt x="8476536" y="271437"/>
                </a:moveTo>
                <a:lnTo>
                  <a:pt x="8476536" y="1357181"/>
                </a:lnTo>
                <a:lnTo>
                  <a:pt x="8471811" y="1405972"/>
                </a:lnTo>
                <a:lnTo>
                  <a:pt x="8458192" y="1451894"/>
                </a:lnTo>
                <a:lnTo>
                  <a:pt x="8436504" y="1494180"/>
                </a:lnTo>
                <a:lnTo>
                  <a:pt x="8407577" y="1532065"/>
                </a:lnTo>
                <a:lnTo>
                  <a:pt x="8372240" y="1564780"/>
                </a:lnTo>
                <a:lnTo>
                  <a:pt x="8331317" y="1591559"/>
                </a:lnTo>
                <a:lnTo>
                  <a:pt x="8285641" y="1611637"/>
                </a:lnTo>
                <a:lnTo>
                  <a:pt x="8236037" y="1624245"/>
                </a:lnTo>
                <a:lnTo>
                  <a:pt x="8183332" y="1628619"/>
                </a:lnTo>
                <a:lnTo>
                  <a:pt x="0" y="1628619"/>
                </a:lnTo>
                <a:lnTo>
                  <a:pt x="0" y="0"/>
                </a:lnTo>
                <a:lnTo>
                  <a:pt x="8183332" y="0"/>
                </a:lnTo>
                <a:lnTo>
                  <a:pt x="8236037" y="4373"/>
                </a:lnTo>
                <a:lnTo>
                  <a:pt x="8285641" y="16981"/>
                </a:lnTo>
                <a:lnTo>
                  <a:pt x="8331317" y="37059"/>
                </a:lnTo>
                <a:lnTo>
                  <a:pt x="8372240" y="63838"/>
                </a:lnTo>
                <a:lnTo>
                  <a:pt x="8407577" y="96553"/>
                </a:lnTo>
                <a:lnTo>
                  <a:pt x="8436504" y="134438"/>
                </a:lnTo>
                <a:lnTo>
                  <a:pt x="8458192" y="176724"/>
                </a:lnTo>
                <a:lnTo>
                  <a:pt x="8471811" y="222646"/>
                </a:lnTo>
                <a:lnTo>
                  <a:pt x="8476536" y="271437"/>
                </a:lnTo>
                <a:close/>
              </a:path>
            </a:pathLst>
          </a:custGeom>
          <a:noFill/>
          <a:ln w="9525">
            <a:solidFill>
              <a:srgbClr val="990099">
                <a:alpha val="100000"/>
              </a:srgbClr>
            </a:solidFill>
            <a:prstDash val="solid"/>
          </a:ln>
        </p:spPr>
        <p:txBody>
          <a:bodyPr lIns="0" tIns="0" rIns="0" bIns="0" rtlCol="0" anchor="t">
            <a:noAutofit/>
          </a:bodyPr>
          <a:lstStyle/>
          <a:p>
            <a:pPr algn="l">
              <a:defRPr/>
            </a:pPr>
          </a:p>
        </p:txBody>
      </p:sp>
      <p:sp>
        <p:nvSpPr>
          <p:cNvPr id="7" name="AutoShape 7"/>
          <p:cNvSpPr>
            <a:spLocks noGrp="1"/>
          </p:cNvSpPr>
          <p:nvPr>
            <p:ph type="body" sz="quarter" idx="12" hasCustomPrompt="1"/>
          </p:nvPr>
        </p:nvSpPr>
        <p:spPr>
          <a:xfrm>
            <a:off x="3041968" y="1876444"/>
            <a:ext cx="10449844" cy="897875"/>
          </a:xfrm>
          <a:prstGeom prst="rect">
            <a:avLst/>
          </a:prstGeom>
        </p:spPr>
        <p:txBody>
          <a:bodyPr lIns="0" tIns="95250" rIns="0" bIns="0" anchor="t">
            <a:noAutofit/>
          </a:bodyPr>
          <a:lstStyle>
            <a:lvl1pPr algn="l">
              <a:lnSpc>
                <a:spcPct val="100000"/>
              </a:lnSpc>
              <a:defRPr sz="2400" b="0" i="0" u="none" strike="noStrike" spc="0">
                <a:solidFill>
                  <a:srgbClr val="404040">
                    <a:alpha val="100000"/>
                  </a:srgbClr>
                </a:solidFill>
                <a:latin typeface="微软雅黑" panose="020B0503020204020204" charset="-122"/>
              </a:defRPr>
            </a:lvl1pPr>
          </a:lstStyle>
          <a:p>
            <a:pPr marL="0" lvl="0" indent="304800" algn="l">
              <a:lnSpc>
                <a:spcPct val="100000"/>
              </a:lnSpc>
              <a:buClr>
                <a:srgbClr val="404040"/>
              </a:buClr>
              <a:buChar char="•"/>
            </a:pPr>
            <a:r>
              <a:rPr lang="en-US" sz="2400" b="0" i="0" u="none" strike="noStrike">
                <a:solidFill>
                  <a:srgbClr val="404040"/>
                </a:solidFill>
                <a:latin typeface="微软雅黑" panose="020B0503020204020204" charset="-122"/>
              </a:rPr>
              <a:t>理论课 4-17周周一下午9-10节 泰达校区3区1阶</a:t>
            </a:r>
            <a:endParaRPr lang="en-US" sz="2400" b="0" i="0" u="none" strike="noStrike">
              <a:solidFill>
                <a:srgbClr val="404040"/>
              </a:solidFill>
              <a:latin typeface="微软雅黑" panose="020B0503020204020204" charset="-122"/>
            </a:endParaRPr>
          </a:p>
          <a:p>
            <a:pPr marL="0" lvl="0" indent="304800" algn="l">
              <a:lnSpc>
                <a:spcPct val="100000"/>
              </a:lnSpc>
              <a:buClr>
                <a:srgbClr val="404040"/>
              </a:buClr>
              <a:buChar char="•"/>
            </a:pPr>
            <a:r>
              <a:rPr lang="en-US" sz="2400" b="0" i="0" u="none" strike="noStrike">
                <a:solidFill>
                  <a:srgbClr val="404040"/>
                </a:solidFill>
                <a:latin typeface="微软雅黑" panose="020B0503020204020204" charset="-122"/>
              </a:rPr>
              <a:t>实验课 9-16周周一晚11-13节 泰达校区5区 105/106</a:t>
            </a:r>
            <a:endParaRPr lang="en-US" sz="2400" b="0" i="0" u="none" strike="noStrike">
              <a:solidFill>
                <a:srgbClr val="404040"/>
              </a:solidFill>
              <a:latin typeface="微软雅黑" panose="020B0503020204020204" charset="-122"/>
            </a:endParaRPr>
          </a:p>
        </p:txBody>
      </p:sp>
      <p:sp>
        <p:nvSpPr>
          <p:cNvPr id="8" name="Freeform 8"/>
          <p:cNvSpPr/>
          <p:nvPr/>
        </p:nvSpPr>
        <p:spPr>
          <a:xfrm>
            <a:off x="911564" y="3907273"/>
            <a:ext cx="1753897" cy="2454119"/>
          </a:xfrm>
          <a:custGeom>
            <a:avLst/>
            <a:gdLst/>
            <a:ahLst/>
            <a:cxnLst/>
            <a:rect l="l" t="t" r="r" b="b"/>
            <a:pathLst>
              <a:path w="1753897" h="2454119">
                <a:moveTo>
                  <a:pt x="0" y="0"/>
                </a:moveTo>
                <a:lnTo>
                  <a:pt x="0" y="1595178"/>
                </a:lnTo>
                <a:lnTo>
                  <a:pt x="876948" y="2454119"/>
                </a:lnTo>
                <a:lnTo>
                  <a:pt x="1753897" y="1595178"/>
                </a:lnTo>
                <a:lnTo>
                  <a:pt x="1753897" y="858941"/>
                </a:lnTo>
                <a:lnTo>
                  <a:pt x="876948" y="858941"/>
                </a:lnTo>
                <a:lnTo>
                  <a:pt x="0" y="0"/>
                </a:lnTo>
                <a:close/>
                <a:moveTo>
                  <a:pt x="1753897" y="0"/>
                </a:moveTo>
                <a:lnTo>
                  <a:pt x="876948" y="858941"/>
                </a:lnTo>
                <a:lnTo>
                  <a:pt x="1753897" y="858941"/>
                </a:lnTo>
                <a:lnTo>
                  <a:pt x="1753897" y="0"/>
                </a:lnTo>
                <a:close/>
              </a:path>
            </a:pathLst>
          </a:custGeom>
          <a:solidFill>
            <a:srgbClr val="68174B">
              <a:alpha val="100000"/>
            </a:srgbClr>
          </a:solidFill>
          <a:ln w="9525">
            <a:noFill/>
            <a:prstDash val="solid"/>
          </a:ln>
        </p:spPr>
        <p:txBody>
          <a:bodyPr lIns="0" tIns="0" rIns="0" bIns="0" rtlCol="0" anchor="t">
            <a:noAutofit/>
          </a:bodyPr>
          <a:lstStyle/>
          <a:p>
            <a:pPr algn="l">
              <a:defRPr/>
            </a:pPr>
          </a:p>
        </p:txBody>
      </p:sp>
      <p:sp>
        <p:nvSpPr>
          <p:cNvPr id="9" name="Freeform 9"/>
          <p:cNvSpPr/>
          <p:nvPr/>
        </p:nvSpPr>
        <p:spPr>
          <a:xfrm>
            <a:off x="910955" y="3907273"/>
            <a:ext cx="1753898" cy="2454119"/>
          </a:xfrm>
          <a:custGeom>
            <a:avLst/>
            <a:gdLst/>
            <a:ahLst/>
            <a:cxnLst/>
            <a:rect l="l" t="t" r="r" b="b"/>
            <a:pathLst>
              <a:path w="1753898" h="2454119">
                <a:moveTo>
                  <a:pt x="1753898" y="0"/>
                </a:moveTo>
                <a:lnTo>
                  <a:pt x="1753898" y="1595177"/>
                </a:lnTo>
                <a:lnTo>
                  <a:pt x="876949" y="2454119"/>
                </a:lnTo>
                <a:lnTo>
                  <a:pt x="0" y="1595177"/>
                </a:lnTo>
                <a:lnTo>
                  <a:pt x="0" y="0"/>
                </a:lnTo>
                <a:lnTo>
                  <a:pt x="876949" y="858941"/>
                </a:lnTo>
                <a:lnTo>
                  <a:pt x="1753898" y="0"/>
                </a:lnTo>
                <a:close/>
              </a:path>
            </a:pathLst>
          </a:custGeom>
          <a:noFill/>
          <a:ln w="9525">
            <a:solidFill>
              <a:srgbClr val="4472C4">
                <a:alpha val="100000"/>
              </a:srgbClr>
            </a:solidFill>
            <a:prstDash val="solid"/>
          </a:ln>
        </p:spPr>
        <p:txBody>
          <a:bodyPr lIns="0" tIns="0" rIns="0" bIns="0" rtlCol="0" anchor="t">
            <a:noAutofit/>
          </a:bodyPr>
          <a:lstStyle/>
          <a:p>
            <a:pPr algn="l">
              <a:defRPr/>
            </a:pPr>
          </a:p>
        </p:txBody>
      </p:sp>
      <p:sp>
        <p:nvSpPr>
          <p:cNvPr id="10" name="AutoShape 10"/>
          <p:cNvSpPr/>
          <p:nvPr/>
        </p:nvSpPr>
        <p:spPr>
          <a:xfrm>
            <a:off x="937612" y="4834259"/>
            <a:ext cx="1701800" cy="528320"/>
          </a:xfrm>
          <a:prstGeom prst="rect">
            <a:avLst/>
          </a:prstGeom>
          <a:noFill/>
          <a:ln w="9525">
            <a:noFill/>
            <a:prstDash val="solid"/>
          </a:ln>
        </p:spPr>
        <p:txBody>
          <a:bodyPr lIns="0" tIns="9525" rIns="0" bIns="0" rtlCol="0" anchor="t">
            <a:noAutofit/>
          </a:bodyPr>
          <a:lstStyle/>
          <a:p>
            <a:pPr indent="0" algn="l">
              <a:lnSpc>
                <a:spcPct val="100000"/>
              </a:lnSpc>
              <a:defRPr/>
            </a:pPr>
            <a:r>
              <a:rPr lang="en-US" sz="3300" b="0" i="0" u="none" strike="noStrike">
                <a:solidFill>
                  <a:srgbClr val="FFFFFF"/>
                </a:solidFill>
                <a:latin typeface="宋体" panose="02010600030101010101" pitchFamily="2" charset="-122"/>
              </a:rPr>
              <a:t>先修课程</a:t>
            </a:r>
            <a:endParaRPr lang="en-US" sz="1100"/>
          </a:p>
        </p:txBody>
      </p:sp>
      <p:sp>
        <p:nvSpPr>
          <p:cNvPr id="11" name="Freeform 11"/>
          <p:cNvSpPr/>
          <p:nvPr/>
        </p:nvSpPr>
        <p:spPr>
          <a:xfrm>
            <a:off x="2665461" y="3907273"/>
            <a:ext cx="8476535" cy="1578975"/>
          </a:xfrm>
          <a:custGeom>
            <a:avLst/>
            <a:gdLst/>
            <a:ahLst/>
            <a:cxnLst/>
            <a:rect l="l" t="t" r="r" b="b"/>
            <a:pathLst>
              <a:path w="8476535" h="1578975">
                <a:moveTo>
                  <a:pt x="8476535" y="263163"/>
                </a:moveTo>
                <a:lnTo>
                  <a:pt x="8476535" y="1315812"/>
                </a:lnTo>
                <a:lnTo>
                  <a:pt x="8471810" y="1363115"/>
                </a:lnTo>
                <a:lnTo>
                  <a:pt x="8458191" y="1407638"/>
                </a:lnTo>
                <a:lnTo>
                  <a:pt x="8436503" y="1448634"/>
                </a:lnTo>
                <a:lnTo>
                  <a:pt x="8407577" y="1485365"/>
                </a:lnTo>
                <a:lnTo>
                  <a:pt x="8372239" y="1517083"/>
                </a:lnTo>
                <a:lnTo>
                  <a:pt x="8331317" y="1543045"/>
                </a:lnTo>
                <a:lnTo>
                  <a:pt x="8285640" y="1562511"/>
                </a:lnTo>
                <a:lnTo>
                  <a:pt x="8236036" y="1574735"/>
                </a:lnTo>
                <a:lnTo>
                  <a:pt x="8183331" y="1578975"/>
                </a:lnTo>
                <a:lnTo>
                  <a:pt x="0" y="1578975"/>
                </a:lnTo>
                <a:lnTo>
                  <a:pt x="0" y="0"/>
                </a:lnTo>
                <a:lnTo>
                  <a:pt x="8183331" y="0"/>
                </a:lnTo>
                <a:lnTo>
                  <a:pt x="8236036" y="4240"/>
                </a:lnTo>
                <a:lnTo>
                  <a:pt x="8285640" y="16463"/>
                </a:lnTo>
                <a:lnTo>
                  <a:pt x="8331317" y="35929"/>
                </a:lnTo>
                <a:lnTo>
                  <a:pt x="8372239" y="61892"/>
                </a:lnTo>
                <a:lnTo>
                  <a:pt x="8407577" y="93610"/>
                </a:lnTo>
                <a:lnTo>
                  <a:pt x="8436503" y="130340"/>
                </a:lnTo>
                <a:lnTo>
                  <a:pt x="8458191" y="171338"/>
                </a:lnTo>
                <a:lnTo>
                  <a:pt x="8471810" y="215859"/>
                </a:lnTo>
                <a:lnTo>
                  <a:pt x="8476535" y="263163"/>
                </a:lnTo>
                <a:close/>
              </a:path>
            </a:pathLst>
          </a:custGeom>
          <a:noFill/>
          <a:ln w="9525">
            <a:solidFill>
              <a:srgbClr val="990099">
                <a:alpha val="100000"/>
              </a:srgbClr>
            </a:solidFill>
            <a:prstDash val="solid"/>
          </a:ln>
        </p:spPr>
        <p:txBody>
          <a:bodyPr lIns="0" tIns="0" rIns="0" bIns="0" rtlCol="0" anchor="t">
            <a:noAutofit/>
          </a:bodyPr>
          <a:lstStyle/>
          <a:p>
            <a:pPr algn="l">
              <a:defRPr/>
            </a:pPr>
          </a:p>
        </p:txBody>
      </p:sp>
      <p:sp>
        <p:nvSpPr>
          <p:cNvPr id="12" name="AutoShape 12"/>
          <p:cNvSpPr/>
          <p:nvPr/>
        </p:nvSpPr>
        <p:spPr>
          <a:xfrm>
            <a:off x="3013710" y="4190694"/>
            <a:ext cx="8128013" cy="764312"/>
          </a:xfrm>
          <a:prstGeom prst="rect">
            <a:avLst/>
          </a:prstGeom>
          <a:noFill/>
          <a:ln w="9525">
            <a:noFill/>
            <a:prstDash val="solid"/>
          </a:ln>
        </p:spPr>
        <p:txBody>
          <a:bodyPr lIns="0" tIns="9525" rIns="0" bIns="0" rtlCol="0" anchor="t">
            <a:noAutofit/>
          </a:bodyPr>
          <a:lstStyle/>
          <a:p>
            <a:pPr marL="0" lvl="0" indent="304800" algn="l">
              <a:lnSpc>
                <a:spcPct val="100000"/>
              </a:lnSpc>
              <a:buClr>
                <a:srgbClr val="000000"/>
              </a:buClr>
              <a:buChar char="•"/>
              <a:defRPr/>
            </a:pPr>
            <a:r>
              <a:rPr lang="en-US" sz="2400" b="0" i="0" u="none" strike="noStrike">
                <a:solidFill>
                  <a:srgbClr val="000000"/>
                </a:solidFill>
                <a:latin typeface="微软雅黑" panose="020B0503020204020204" charset="-122"/>
              </a:rPr>
              <a:t>大学计算机基础、高级语言程序设计</a:t>
            </a:r>
            <a:endParaRPr lang="en-US" sz="1100"/>
          </a:p>
          <a:p>
            <a:pPr marL="0" lvl="0" indent="304800" algn="l">
              <a:lnSpc>
                <a:spcPct val="100000"/>
              </a:lnSpc>
              <a:buClr>
                <a:srgbClr val="000000"/>
              </a:buClr>
              <a:buChar char="•"/>
            </a:pPr>
            <a:r>
              <a:rPr lang="en-US" sz="2400" b="0" i="0" u="none" strike="noStrike">
                <a:solidFill>
                  <a:srgbClr val="000000"/>
                </a:solidFill>
                <a:latin typeface="微软雅黑" panose="020B0503020204020204" charset="-122"/>
              </a:rPr>
              <a:t>（C/C++/Java）</a:t>
            </a:r>
            <a:endParaRPr lang="en-US" sz="2400" b="0" i="0" u="none" strike="noStrike">
              <a:solidFill>
                <a:srgbClr val="000000"/>
              </a:solidFill>
              <a:latin typeface="微软雅黑" panose="020B0503020204020204" charset="-122"/>
            </a:endParaRPr>
          </a:p>
        </p:txBody>
      </p:sp>
      <p:sp>
        <p:nvSpPr>
          <p:cNvPr id="13" name="AutoShape 13"/>
          <p:cNvSpPr/>
          <p:nvPr/>
        </p:nvSpPr>
        <p:spPr>
          <a:xfrm>
            <a:off x="11142027" y="6450575"/>
            <a:ext cx="156845" cy="184785"/>
          </a:xfrm>
          <a:prstGeom prst="rect">
            <a:avLst/>
          </a:prstGeom>
          <a:noFill/>
          <a:ln w="9525">
            <a:noFill/>
            <a:prstDash val="solid"/>
          </a:ln>
        </p:spPr>
        <p:txBody>
          <a:bodyPr lIns="0" tIns="0" rIns="0" bIns="0" rtlCol="0" anchor="t">
            <a:noAutofit/>
          </a:bodyPr>
          <a:lstStyle/>
          <a:p>
            <a:pPr algn="l">
              <a:defRPr/>
            </a:p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41000" y="1920899"/>
            <a:ext cx="1205930" cy="217087"/>
          </a:xfrm>
          <a:prstGeom prst="rect">
            <a:avLst/>
          </a:prstGeom>
          <a:solidFill>
            <a:srgbClr val="E54C5E">
              <a:alpha val="100000"/>
            </a:srgbClr>
          </a:solidFill>
          <a:ln w="9525" cap="flat">
            <a:solidFill>
              <a:srgbClr val="E54C5E">
                <a:alpha val="100000"/>
              </a:srgbClr>
            </a:solidFill>
            <a:prstDash val="solid"/>
          </a:ln>
          <a:effectLst>
            <a:outerShdw blurRad="95250" dist="47625" dir="5400000" algn="tr">
              <a:srgbClr val="FFFFFF">
                <a:alpha val="60000"/>
              </a:srgbClr>
            </a:outerShdw>
          </a:effectLst>
        </p:spPr>
        <p:txBody>
          <a:bodyPr lIns="95250" tIns="47625" rIns="95250" bIns="47625" rtlCol="0" anchor="ctr">
            <a:noAutofit/>
          </a:bodyPr>
          <a:lstStyle/>
          <a:p>
            <a:pPr algn="ctr">
              <a:defRPr/>
            </a:pPr>
          </a:p>
        </p:txBody>
      </p:sp>
      <p:pic>
        <p:nvPicPr>
          <p:cNvPr id="3" name="Picture 3"/>
          <p:cNvPicPr>
            <a:picLocks noChangeAspect="1"/>
          </p:cNvPicPr>
          <p:nvPr/>
        </p:nvPicPr>
        <p:blipFill>
          <a:blip r:embed="rId1"/>
          <a:srcRect/>
          <a:stretch>
            <a:fillRect/>
          </a:stretch>
        </p:blipFill>
        <p:spPr>
          <a:xfrm>
            <a:off x="2792186" y="1149410"/>
            <a:ext cx="6614953" cy="2926111"/>
          </a:xfrm>
          <a:prstGeom prst="rect">
            <a:avLst/>
          </a:prstGeom>
          <a:ln w="9525">
            <a:noFill/>
            <a:prstDash val="solid"/>
          </a:ln>
        </p:spPr>
      </p:pic>
      <p:sp>
        <p:nvSpPr>
          <p:cNvPr id="4" name="AutoShape 4"/>
          <p:cNvSpPr/>
          <p:nvPr/>
        </p:nvSpPr>
        <p:spPr>
          <a:xfrm>
            <a:off x="720090" y="4093845"/>
            <a:ext cx="3521710" cy="355600"/>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生存时间（</a:t>
            </a:r>
            <a:r>
              <a:rPr lang="en-US" sz="1800" b="1" i="0" u="none" strike="noStrike">
                <a:solidFill>
                  <a:srgbClr val="2E54A1"/>
                </a:solidFill>
                <a:latin typeface="Calibri" panose="020F0502020204030204"/>
              </a:rPr>
              <a:t>T</a:t>
            </a:r>
            <a:r>
              <a:rPr lang="en-US" sz="1800" b="1" i="0" u="none" strike="noStrike">
                <a:solidFill>
                  <a:srgbClr val="000000"/>
                </a:solidFill>
                <a:latin typeface="Calibri" panose="020F0502020204030204"/>
              </a:rPr>
              <a:t>ime </a:t>
            </a:r>
            <a:r>
              <a:rPr lang="en-US" sz="1800" b="1" i="0" u="none" strike="noStrike">
                <a:solidFill>
                  <a:srgbClr val="2E54A1"/>
                </a:solidFill>
                <a:latin typeface="Calibri" panose="020F0502020204030204"/>
              </a:rPr>
              <a:t>T</a:t>
            </a:r>
            <a:r>
              <a:rPr lang="en-US" sz="1800" b="1" i="0" u="none" strike="noStrike">
                <a:solidFill>
                  <a:srgbClr val="000000"/>
                </a:solidFill>
                <a:latin typeface="Calibri" panose="020F0502020204030204"/>
              </a:rPr>
              <a:t>o </a:t>
            </a:r>
            <a:r>
              <a:rPr lang="en-US" sz="1800" b="1" i="0" u="none" strike="noStrike">
                <a:solidFill>
                  <a:srgbClr val="2E54A1"/>
                </a:solidFill>
                <a:latin typeface="Calibri" panose="020F0502020204030204"/>
              </a:rPr>
              <a:t>L</a:t>
            </a:r>
            <a:r>
              <a:rPr lang="en-US" sz="1800" b="1" i="0" u="none" strike="noStrike">
                <a:solidFill>
                  <a:srgbClr val="000000"/>
                </a:solidFill>
                <a:latin typeface="Calibri" panose="020F0502020204030204"/>
              </a:rPr>
              <a:t>ive</a:t>
            </a:r>
            <a:r>
              <a:rPr lang="en-US" sz="1800" b="1" i="0" u="none" strike="noStrike">
                <a:solidFill>
                  <a:srgbClr val="000000"/>
                </a:solidFill>
                <a:latin typeface="宋体" panose="02010600030101010101" pitchFamily="2" charset="-122"/>
              </a:rPr>
              <a:t>，</a:t>
            </a:r>
            <a:r>
              <a:rPr lang="en-US" sz="1800" b="1" i="0" u="none" strike="noStrike">
                <a:solidFill>
                  <a:srgbClr val="2E54A1"/>
                </a:solidFill>
                <a:latin typeface="Calibri" panose="020F0502020204030204"/>
              </a:rPr>
              <a:t>TTL</a:t>
            </a:r>
            <a:r>
              <a:rPr lang="en-US" sz="1800" b="1" i="0" u="none" strike="noStrike">
                <a:solidFill>
                  <a:srgbClr val="000000"/>
                </a:solidFill>
                <a:latin typeface="宋体" panose="02010600030101010101" pitchFamily="2" charset="-122"/>
              </a:rPr>
              <a:t>）</a:t>
            </a:r>
            <a:endParaRPr lang="en-US" sz="1100"/>
          </a:p>
        </p:txBody>
      </p:sp>
      <p:sp>
        <p:nvSpPr>
          <p:cNvPr id="5" name="AutoShape 5"/>
          <p:cNvSpPr/>
          <p:nvPr/>
        </p:nvSpPr>
        <p:spPr>
          <a:xfrm>
            <a:off x="462814" y="4139941"/>
            <a:ext cx="247267" cy="256976"/>
          </a:xfrm>
          <a:prstGeom prst="rect">
            <a:avLst/>
          </a:prstGeom>
          <a:solidFill>
            <a:srgbClr val="000000">
              <a:alpha val="100000"/>
            </a:srgbClr>
          </a:solid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6" name="AutoShape 6"/>
          <p:cNvSpPr/>
          <p:nvPr/>
        </p:nvSpPr>
        <p:spPr>
          <a:xfrm>
            <a:off x="707111" y="4483082"/>
            <a:ext cx="11180089" cy="97042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dirty="0">
                <a:solidFill>
                  <a:srgbClr val="000000"/>
                </a:solidFill>
                <a:latin typeface="宋体" panose="02010600030101010101" pitchFamily="2" charset="-122"/>
              </a:rPr>
              <a:t>长度为</a:t>
            </a:r>
            <a:r>
              <a:rPr lang="en-US" sz="1800" b="1" i="0" u="none" strike="noStrike" dirty="0">
                <a:solidFill>
                  <a:srgbClr val="000000"/>
                </a:solidFill>
                <a:latin typeface="Calibri" panose="020F0502020204030204"/>
              </a:rPr>
              <a:t>8</a:t>
            </a:r>
            <a:r>
              <a:rPr lang="en-US" sz="1800" b="1" i="0" u="none" strike="noStrike" dirty="0">
                <a:solidFill>
                  <a:srgbClr val="000000"/>
                </a:solidFill>
                <a:latin typeface="宋体" panose="02010600030101010101" pitchFamily="2" charset="-122"/>
              </a:rPr>
              <a:t>个比特，最大取值为二进制的</a:t>
            </a:r>
            <a:r>
              <a:rPr lang="en-US" sz="1800" b="1" i="0" u="none" strike="noStrike" dirty="0">
                <a:solidFill>
                  <a:srgbClr val="000000"/>
                </a:solidFill>
                <a:latin typeface="Calibri" panose="020F0502020204030204"/>
              </a:rPr>
              <a:t>11111111</a:t>
            </a:r>
            <a:r>
              <a:rPr lang="en-US" sz="1800" b="1" i="0" u="none" strike="noStrike" dirty="0">
                <a:solidFill>
                  <a:srgbClr val="000000"/>
                </a:solidFill>
                <a:latin typeface="宋体" panose="02010600030101010101" pitchFamily="2" charset="-122"/>
              </a:rPr>
              <a:t>，即十进制的</a:t>
            </a:r>
            <a:r>
              <a:rPr lang="en-US" sz="1800" b="1" i="0" u="none" strike="noStrike" dirty="0">
                <a:solidFill>
                  <a:srgbClr val="000000"/>
                </a:solidFill>
                <a:latin typeface="Calibri" panose="020F0502020204030204"/>
              </a:rPr>
              <a:t>255</a:t>
            </a:r>
            <a:r>
              <a:rPr lang="en-US" sz="1800" b="1" i="0" u="none" strike="noStrike" dirty="0">
                <a:solidFill>
                  <a:srgbClr val="000000"/>
                </a:solidFill>
                <a:latin typeface="宋体" panose="02010600030101010101" pitchFamily="2" charset="-122"/>
              </a:rPr>
              <a:t>。该字段的取值最初以秒为单位。因此，</a:t>
            </a:r>
            <a:r>
              <a:rPr lang="en-US" sz="1800" b="1" i="0" u="none" strike="noStrike" dirty="0">
                <a:solidFill>
                  <a:srgbClr val="000000"/>
                </a:solidFill>
                <a:latin typeface="Calibri" panose="020F0502020204030204"/>
              </a:rPr>
              <a:t>IPv4</a:t>
            </a:r>
            <a:r>
              <a:rPr lang="en-US" sz="1800" b="1" i="0" u="none" strike="noStrike" dirty="0">
                <a:solidFill>
                  <a:srgbClr val="000000"/>
                </a:solidFill>
                <a:latin typeface="宋体" panose="02010600030101010101" pitchFamily="2" charset="-122"/>
              </a:rPr>
              <a:t>数据包的最大生存时间最初为</a:t>
            </a:r>
            <a:r>
              <a:rPr lang="en-US" sz="1800" b="1" i="0" u="none" strike="noStrike" dirty="0">
                <a:solidFill>
                  <a:srgbClr val="000000"/>
                </a:solidFill>
                <a:latin typeface="Calibri" panose="020F0502020204030204"/>
              </a:rPr>
              <a:t>255</a:t>
            </a:r>
            <a:r>
              <a:rPr lang="en-US" sz="1800" b="1" i="0" u="none" strike="noStrike" dirty="0">
                <a:solidFill>
                  <a:srgbClr val="000000"/>
                </a:solidFill>
                <a:latin typeface="宋体" panose="02010600030101010101" pitchFamily="2" charset="-122"/>
              </a:rPr>
              <a:t>秒。路由器转发</a:t>
            </a:r>
            <a:r>
              <a:rPr lang="en-US" sz="1800" b="1" i="0" u="none" strike="noStrike" dirty="0">
                <a:solidFill>
                  <a:srgbClr val="000000"/>
                </a:solidFill>
                <a:latin typeface="Calibri" panose="020F0502020204030204"/>
              </a:rPr>
              <a:t>IPv4</a:t>
            </a:r>
            <a:r>
              <a:rPr lang="en-US" sz="1800" b="1" i="0" u="none" strike="noStrike" dirty="0">
                <a:solidFill>
                  <a:srgbClr val="000000"/>
                </a:solidFill>
                <a:latin typeface="宋体" panose="02010600030101010101" pitchFamily="2" charset="-122"/>
              </a:rPr>
              <a:t>数据包时，将其首部中该字段的值减去该数据报在路由器上所耗费的时间，若结果不为</a:t>
            </a:r>
            <a:r>
              <a:rPr lang="en-US" sz="1800" b="1" i="0" u="none" strike="noStrike" dirty="0">
                <a:solidFill>
                  <a:srgbClr val="000000"/>
                </a:solidFill>
                <a:latin typeface="Calibri" panose="020F0502020204030204"/>
              </a:rPr>
              <a:t>0</a:t>
            </a:r>
            <a:r>
              <a:rPr lang="en-US" sz="1800" b="1" i="0" u="none" strike="noStrike" dirty="0">
                <a:solidFill>
                  <a:srgbClr val="000000"/>
                </a:solidFill>
                <a:latin typeface="宋体" panose="02010600030101010101" pitchFamily="2" charset="-122"/>
              </a:rPr>
              <a:t>就转发，否则就丢弃。</a:t>
            </a:r>
            <a:endParaRPr lang="en-US" sz="1100" dirty="0"/>
          </a:p>
        </p:txBody>
      </p:sp>
      <p:sp>
        <p:nvSpPr>
          <p:cNvPr id="7" name="AutoShape 7"/>
          <p:cNvSpPr/>
          <p:nvPr/>
        </p:nvSpPr>
        <p:spPr>
          <a:xfrm>
            <a:off x="707110" y="5375856"/>
            <a:ext cx="11180089" cy="97042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dirty="0">
                <a:solidFill>
                  <a:srgbClr val="000000"/>
                </a:solidFill>
                <a:latin typeface="宋体" panose="02010600030101010101" pitchFamily="2" charset="-122"/>
              </a:rPr>
              <a:t>生存时间字段后来改为以“</a:t>
            </a:r>
            <a:r>
              <a:rPr lang="en-US" sz="1800" b="1" i="0" u="none" strike="noStrike" dirty="0">
                <a:solidFill>
                  <a:srgbClr val="FF0000"/>
                </a:solidFill>
                <a:latin typeface="宋体" panose="02010600030101010101" pitchFamily="2" charset="-122"/>
              </a:rPr>
              <a:t>跳数</a:t>
            </a:r>
            <a:r>
              <a:rPr lang="en-US" sz="1800" b="1" i="0" u="none" strike="noStrike" dirty="0">
                <a:solidFill>
                  <a:srgbClr val="000000"/>
                </a:solidFill>
                <a:latin typeface="Calibri" panose="020F0502020204030204"/>
              </a:rPr>
              <a:t>”为单位，</a:t>
            </a:r>
            <a:r>
              <a:rPr lang="en-US" sz="1800" b="1" i="0" u="none" strike="noStrike" dirty="0">
                <a:solidFill>
                  <a:srgbClr val="FF0000"/>
                </a:solidFill>
                <a:latin typeface="宋体" panose="02010600030101010101" pitchFamily="2" charset="-122"/>
              </a:rPr>
              <a:t>路由器收到待转发的</a:t>
            </a:r>
            <a:r>
              <a:rPr lang="en-US" sz="1800" b="1" i="0" u="none" strike="noStrike" dirty="0">
                <a:solidFill>
                  <a:srgbClr val="FF0000"/>
                </a:solidFill>
                <a:latin typeface="Calibri" panose="020F0502020204030204"/>
              </a:rPr>
              <a:t>IPv4</a:t>
            </a:r>
            <a:r>
              <a:rPr lang="en-US" sz="1800" b="1" i="0" u="none" strike="noStrike" dirty="0">
                <a:solidFill>
                  <a:srgbClr val="FF0000"/>
                </a:solidFill>
                <a:latin typeface="宋体" panose="02010600030101010101" pitchFamily="2" charset="-122"/>
              </a:rPr>
              <a:t>数据包时，将其首部中的该字段的值减</a:t>
            </a:r>
            <a:r>
              <a:rPr lang="en-US" sz="1800" b="1" i="0" u="none" strike="noStrike" dirty="0">
                <a:solidFill>
                  <a:srgbClr val="FF0000"/>
                </a:solidFill>
                <a:latin typeface="Calibri" panose="020F0502020204030204"/>
              </a:rPr>
              <a:t>1</a:t>
            </a:r>
            <a:r>
              <a:rPr lang="en-US" sz="1800" b="1" i="0" u="none" strike="noStrike" dirty="0">
                <a:solidFill>
                  <a:srgbClr val="000000"/>
                </a:solidFill>
                <a:latin typeface="宋体" panose="02010600030101010101" pitchFamily="2" charset="-122"/>
              </a:rPr>
              <a:t>，</a:t>
            </a:r>
            <a:r>
              <a:rPr lang="en-US" sz="1800" b="1" i="0" u="none" strike="noStrike" dirty="0">
                <a:solidFill>
                  <a:srgbClr val="FF0000"/>
                </a:solidFill>
                <a:latin typeface="宋体" panose="02010600030101010101" pitchFamily="2" charset="-122"/>
              </a:rPr>
              <a:t>若结果不为</a:t>
            </a:r>
            <a:r>
              <a:rPr lang="en-US" sz="1800" b="1" i="0" u="none" strike="noStrike" dirty="0">
                <a:solidFill>
                  <a:srgbClr val="FF0000"/>
                </a:solidFill>
                <a:latin typeface="Calibri" panose="020F0502020204030204"/>
              </a:rPr>
              <a:t>0</a:t>
            </a:r>
            <a:r>
              <a:rPr lang="en-US" sz="1800" b="1" i="0" u="none" strike="noStrike" dirty="0">
                <a:solidFill>
                  <a:srgbClr val="FF0000"/>
                </a:solidFill>
                <a:latin typeface="宋体" panose="02010600030101010101" pitchFamily="2" charset="-122"/>
              </a:rPr>
              <a:t>就转发，否则就丢弃</a:t>
            </a:r>
            <a:r>
              <a:rPr lang="en-US" sz="1800" b="1" i="0" u="none" strike="noStrike" dirty="0">
                <a:solidFill>
                  <a:srgbClr val="000000"/>
                </a:solidFill>
                <a:latin typeface="宋体" panose="02010600030101010101" pitchFamily="2" charset="-122"/>
              </a:rPr>
              <a:t>。</a:t>
            </a:r>
            <a:endParaRPr lang="en-US" sz="1100" dirty="0"/>
          </a:p>
        </p:txBody>
      </p:sp>
      <p:sp>
        <p:nvSpPr>
          <p:cNvPr id="8" name="AutoShape 8"/>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IPv4 数据包首部格式</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9" name="AutoShape 9"/>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04055" y="1920899"/>
            <a:ext cx="1205930" cy="217087"/>
          </a:xfrm>
          <a:prstGeom prst="rect">
            <a:avLst/>
          </a:prstGeom>
          <a:solidFill>
            <a:srgbClr val="E54C5E">
              <a:alpha val="100000"/>
            </a:srgbClr>
          </a:solidFill>
          <a:ln w="9525" cap="flat">
            <a:solidFill>
              <a:srgbClr val="E54C5E">
                <a:alpha val="100000"/>
              </a:srgbClr>
            </a:solidFill>
            <a:prstDash val="solid"/>
          </a:ln>
          <a:effectLst>
            <a:outerShdw blurRad="95250" dist="47625" dir="5400000" algn="tr">
              <a:srgbClr val="FFFFFF">
                <a:alpha val="60000"/>
              </a:srgbClr>
            </a:outerShdw>
          </a:effectLst>
        </p:spPr>
        <p:txBody>
          <a:bodyPr lIns="95250" tIns="47625" rIns="95250" bIns="47625" rtlCol="0" anchor="ctr">
            <a:noAutofit/>
          </a:bodyPr>
          <a:lstStyle/>
          <a:p>
            <a:pPr algn="ctr">
              <a:defRPr/>
            </a:pPr>
          </a:p>
        </p:txBody>
      </p:sp>
      <p:pic>
        <p:nvPicPr>
          <p:cNvPr id="3" name="Picture 3"/>
          <p:cNvPicPr>
            <a:picLocks noChangeAspect="1"/>
          </p:cNvPicPr>
          <p:nvPr/>
        </p:nvPicPr>
        <p:blipFill>
          <a:blip r:embed="rId1"/>
          <a:srcRect/>
          <a:stretch>
            <a:fillRect/>
          </a:stretch>
        </p:blipFill>
        <p:spPr>
          <a:xfrm>
            <a:off x="2792186" y="1149410"/>
            <a:ext cx="6614953" cy="2926111"/>
          </a:xfrm>
          <a:prstGeom prst="rect">
            <a:avLst/>
          </a:prstGeom>
          <a:ln w="9525">
            <a:noFill/>
            <a:prstDash val="solid"/>
          </a:ln>
        </p:spPr>
      </p:pic>
      <p:sp>
        <p:nvSpPr>
          <p:cNvPr id="4" name="AutoShape 4"/>
          <p:cNvSpPr/>
          <p:nvPr/>
        </p:nvSpPr>
        <p:spPr>
          <a:xfrm>
            <a:off x="719789" y="4093856"/>
            <a:ext cx="3332516" cy="35568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协议protocol</a:t>
            </a:r>
            <a:endParaRPr lang="en-US" sz="1800" b="1" i="0" u="none" strike="noStrike">
              <a:solidFill>
                <a:srgbClr val="000000"/>
              </a:solidFill>
              <a:latin typeface="宋体" panose="02010600030101010101" pitchFamily="2" charset="-122"/>
            </a:endParaRPr>
          </a:p>
        </p:txBody>
      </p:sp>
      <p:sp>
        <p:nvSpPr>
          <p:cNvPr id="5" name="AutoShape 5"/>
          <p:cNvSpPr/>
          <p:nvPr/>
        </p:nvSpPr>
        <p:spPr>
          <a:xfrm>
            <a:off x="462814" y="4139941"/>
            <a:ext cx="247267" cy="256976"/>
          </a:xfrm>
          <a:prstGeom prst="rect">
            <a:avLst/>
          </a:prstGeom>
          <a:solidFill>
            <a:srgbClr val="000000">
              <a:alpha val="100000"/>
            </a:srgbClr>
          </a:solidFill>
          <a:ln w="9525" cap="flat">
            <a:solidFill>
              <a:srgbClr val="000000">
                <a:alpha val="100000"/>
              </a:srgbClr>
            </a:solidFill>
            <a:prstDash val="solid"/>
          </a:ln>
        </p:spPr>
        <p:txBody>
          <a:bodyPr lIns="95250" tIns="47625" rIns="95250" bIns="47625" rtlCol="0" anchor="ctr">
            <a:noAutofit/>
          </a:bodyPr>
          <a:lstStyle/>
          <a:p>
            <a:pPr algn="ctr">
              <a:defRPr/>
            </a:pPr>
          </a:p>
        </p:txBody>
      </p:sp>
      <p:sp>
        <p:nvSpPr>
          <p:cNvPr id="6" name="AutoShape 6"/>
          <p:cNvSpPr/>
          <p:nvPr/>
        </p:nvSpPr>
        <p:spPr>
          <a:xfrm>
            <a:off x="707111" y="4483082"/>
            <a:ext cx="11180089" cy="518753"/>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长度为</a:t>
            </a:r>
            <a:r>
              <a:rPr lang="en-US" sz="1800" b="1" i="0" u="none" strike="noStrike">
                <a:solidFill>
                  <a:srgbClr val="000000"/>
                </a:solidFill>
                <a:latin typeface="Calibri" panose="020F0502020204030204"/>
              </a:rPr>
              <a:t>8</a:t>
            </a:r>
            <a:r>
              <a:rPr lang="en-US" sz="1800" b="1" i="0" u="none" strike="noStrike">
                <a:solidFill>
                  <a:srgbClr val="000000"/>
                </a:solidFill>
                <a:latin typeface="宋体" panose="02010600030101010101" pitchFamily="2" charset="-122"/>
              </a:rPr>
              <a:t>个比特，用来指明</a:t>
            </a:r>
            <a:r>
              <a:rPr lang="en-US" sz="1800" b="1" i="0" u="none" strike="noStrike">
                <a:solidFill>
                  <a:srgbClr val="000000"/>
                </a:solidFill>
                <a:latin typeface="Calibri" panose="020F0502020204030204"/>
              </a:rPr>
              <a:t>IPv4</a:t>
            </a:r>
            <a:r>
              <a:rPr lang="en-US" sz="1800" b="1" i="0" u="none" strike="noStrike">
                <a:solidFill>
                  <a:srgbClr val="000000"/>
                </a:solidFill>
                <a:latin typeface="宋体" panose="02010600030101010101" pitchFamily="2" charset="-122"/>
              </a:rPr>
              <a:t>数据包的数据载荷是何种协议数据单元</a:t>
            </a:r>
            <a:r>
              <a:rPr lang="en-US" sz="1800" b="1" i="0" u="none" strike="noStrike">
                <a:solidFill>
                  <a:srgbClr val="000000"/>
                </a:solidFill>
                <a:latin typeface="Calibri" panose="020F0502020204030204"/>
              </a:rPr>
              <a:t>PDU</a:t>
            </a:r>
            <a:r>
              <a:rPr lang="en-US" sz="1800" b="1" i="0" u="none" strike="noStrike">
                <a:solidFill>
                  <a:srgbClr val="000000"/>
                </a:solidFill>
                <a:latin typeface="宋体" panose="02010600030101010101" pitchFamily="2" charset="-122"/>
              </a:rPr>
              <a:t>。</a:t>
            </a:r>
            <a:endParaRPr lang="en-US" sz="1100"/>
          </a:p>
        </p:txBody>
      </p:sp>
      <p:graphicFrame>
        <p:nvGraphicFramePr>
          <p:cNvPr id="7" name="Table 7"/>
          <p:cNvGraphicFramePr>
            <a:graphicFrameLocks noGrp="1"/>
          </p:cNvGraphicFramePr>
          <p:nvPr/>
        </p:nvGraphicFramePr>
        <p:xfrm>
          <a:off x="1833330" y="5524500"/>
          <a:ext cx="8927649" cy="922020"/>
        </p:xfrm>
        <a:graphic>
          <a:graphicData uri="http://schemas.openxmlformats.org/drawingml/2006/table">
            <a:tbl>
              <a:tblPr>
                <a:effectLst/>
              </a:tblPr>
              <a:tblGrid>
                <a:gridCol w="1579551"/>
                <a:gridCol w="1224683"/>
                <a:gridCol w="1224683"/>
                <a:gridCol w="1224683"/>
                <a:gridCol w="1224683"/>
                <a:gridCol w="1224683"/>
                <a:gridCol w="1224683"/>
              </a:tblGrid>
              <a:tr h="370840">
                <a:tc>
                  <a:txBody>
                    <a:bodyPr/>
                    <a:lstStyle/>
                    <a:p>
                      <a:pPr indent="0" algn="ctr">
                        <a:lnSpc>
                          <a:spcPct val="100000"/>
                        </a:lnSpc>
                        <a:defRPr/>
                      </a:pPr>
                      <a:r>
                        <a:rPr lang="en-US" sz="1800" b="1" i="0" u="none" strike="noStrike">
                          <a:solidFill>
                            <a:srgbClr val="000000"/>
                          </a:solidFill>
                          <a:latin typeface="宋体" panose="02010600030101010101" pitchFamily="2" charset="-122"/>
                        </a:rPr>
                        <a:t>协议名称</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ICMP</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IGMP</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TCP</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UDP</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IPv6</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OSPF</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0840">
                <a:tc>
                  <a:txBody>
                    <a:bodyPr/>
                    <a:lstStyle/>
                    <a:p>
                      <a:pPr indent="0" algn="ctr">
                        <a:lnSpc>
                          <a:spcPct val="100000"/>
                        </a:lnSpc>
                        <a:defRPr/>
                      </a:pPr>
                      <a:r>
                        <a:rPr lang="en-US" sz="1800" b="1" i="0" u="none" strike="noStrike">
                          <a:solidFill>
                            <a:srgbClr val="000000"/>
                          </a:solidFill>
                          <a:latin typeface="宋体" panose="02010600030101010101" pitchFamily="2" charset="-122"/>
                        </a:rPr>
                        <a:t>协议字段值</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1</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2</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6</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17</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41</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0" algn="ctr">
                        <a:lnSpc>
                          <a:spcPct val="100000"/>
                        </a:lnSpc>
                        <a:defRPr/>
                      </a:pPr>
                      <a:r>
                        <a:rPr lang="en-US" sz="2400" b="1" i="0" u="none" strike="noStrike">
                          <a:solidFill>
                            <a:srgbClr val="000000"/>
                          </a:solidFill>
                          <a:latin typeface="Calibri" panose="020F0502020204030204"/>
                        </a:rPr>
                        <a:t>89</a:t>
                      </a:r>
                      <a:endParaRPr lang="en-US" sz="1100"/>
                    </a:p>
                  </a:txBody>
                  <a:tcPr marL="95250" marR="95250"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sp>
        <p:nvSpPr>
          <p:cNvPr id="8" name="AutoShape 8"/>
          <p:cNvSpPr/>
          <p:nvPr/>
        </p:nvSpPr>
        <p:spPr>
          <a:xfrm>
            <a:off x="1833330" y="5093924"/>
            <a:ext cx="8927650" cy="431944"/>
          </a:xfrm>
          <a:prstGeom prst="rect">
            <a:avLst/>
          </a:prstGeom>
          <a:noFill/>
          <a:ln w="9525">
            <a:no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宋体" panose="02010600030101010101" pitchFamily="2" charset="-122"/>
              </a:rPr>
              <a:t>常用的一些协议和相应的协议字段值</a:t>
            </a:r>
            <a:endParaRPr lang="en-US" sz="1100"/>
          </a:p>
        </p:txBody>
      </p:sp>
      <p:sp>
        <p:nvSpPr>
          <p:cNvPr id="9" name="AutoShape 9"/>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IPv4 数据包首部格式</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10" name="AutoShape 10"/>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56033"/>
            <a:ext cx="12192000" cy="369332"/>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Calibri" panose="020F0502020204030204"/>
              </a:rPr>
              <a:t>Tracert</a:t>
            </a:r>
            <a:r>
              <a:rPr lang="en-US" sz="1800" b="1" i="0" u="none" strike="noStrike">
                <a:solidFill>
                  <a:srgbClr val="000000"/>
                </a:solidFill>
                <a:latin typeface="宋体" panose="02010600030101010101" pitchFamily="2" charset="-122"/>
              </a:rPr>
              <a:t>：用于确定数据报从源到目的地的路径，从</a:t>
            </a:r>
            <a:r>
              <a:rPr lang="en-US" sz="1800" b="1" i="0" u="none" strike="noStrike">
                <a:solidFill>
                  <a:srgbClr val="000000"/>
                </a:solidFill>
                <a:latin typeface="Calibri" panose="020F0502020204030204"/>
              </a:rPr>
              <a:t>TTL=1</a:t>
            </a:r>
            <a:r>
              <a:rPr lang="en-US" sz="1800" b="1" i="0" u="none" strike="noStrike">
                <a:solidFill>
                  <a:srgbClr val="000000"/>
                </a:solidFill>
                <a:latin typeface="宋体" panose="02010600030101010101" pitchFamily="2" charset="-122"/>
              </a:rPr>
              <a:t>到</a:t>
            </a:r>
            <a:r>
              <a:rPr lang="en-US" sz="1800" b="1" i="0" u="none" strike="noStrike">
                <a:solidFill>
                  <a:srgbClr val="000000"/>
                </a:solidFill>
                <a:latin typeface="Calibri" panose="020F0502020204030204"/>
              </a:rPr>
              <a:t>TTL=2</a:t>
            </a:r>
            <a:r>
              <a:rPr lang="en-US" sz="1800" b="1" i="0" u="none" strike="noStrike">
                <a:solidFill>
                  <a:srgbClr val="000000"/>
                </a:solidFill>
                <a:latin typeface="宋体" panose="02010600030101010101" pitchFamily="2" charset="-122"/>
              </a:rPr>
              <a:t>逐次增加，根据</a:t>
            </a:r>
            <a:r>
              <a:rPr lang="en-US" sz="1800" b="1" i="0" u="none" strike="noStrike">
                <a:solidFill>
                  <a:srgbClr val="000000"/>
                </a:solidFill>
                <a:latin typeface="Calibri" panose="020F0502020204030204"/>
              </a:rPr>
              <a:t>ICMP</a:t>
            </a:r>
            <a:r>
              <a:rPr lang="en-US" sz="1800" b="1" i="0" u="none" strike="noStrike">
                <a:solidFill>
                  <a:srgbClr val="000000"/>
                </a:solidFill>
                <a:latin typeface="宋体" panose="02010600030101010101" pitchFamily="2" charset="-122"/>
              </a:rPr>
              <a:t>响应，即可</a:t>
            </a:r>
            <a:r>
              <a:rPr lang="zh-CN" altLang="en-US" sz="1800" b="1" i="0" u="none" strike="noStrike">
                <a:solidFill>
                  <a:srgbClr val="000000"/>
                </a:solidFill>
                <a:latin typeface="宋体" panose="02010600030101010101" pitchFamily="2" charset="-122"/>
              </a:rPr>
              <a:t>得知</a:t>
            </a:r>
            <a:r>
              <a:rPr lang="en-US" sz="1800" b="1" i="0" u="none" strike="noStrike">
                <a:solidFill>
                  <a:srgbClr val="000000"/>
                </a:solidFill>
                <a:latin typeface="宋体" panose="02010600030101010101" pitchFamily="2" charset="-122"/>
              </a:rPr>
              <a:t>路径</a:t>
            </a:r>
            <a:r>
              <a:rPr lang="zh-CN" altLang="en-US" sz="1800" b="1" i="0" u="none" strike="noStrike">
                <a:solidFill>
                  <a:srgbClr val="000000"/>
                </a:solidFill>
                <a:latin typeface="宋体" panose="02010600030101010101" pitchFamily="2" charset="-122"/>
              </a:rPr>
              <a:t>经过的</a:t>
            </a:r>
            <a:r>
              <a:rPr lang="en-US" sz="1800" b="1" i="0" u="none" strike="noStrike">
                <a:solidFill>
                  <a:srgbClr val="000000"/>
                </a:solidFill>
                <a:latin typeface="宋体" panose="02010600030101010101" pitchFamily="2" charset="-122"/>
              </a:rPr>
              <a:t>路由器。</a:t>
            </a:r>
            <a:endParaRPr lang="en-US" sz="1100"/>
          </a:p>
        </p:txBody>
      </p:sp>
      <p:pic>
        <p:nvPicPr>
          <p:cNvPr id="3" name="Picture 3"/>
          <p:cNvPicPr>
            <a:picLocks noChangeAspect="1"/>
          </p:cNvPicPr>
          <p:nvPr/>
        </p:nvPicPr>
        <p:blipFill>
          <a:blip r:embed="rId1"/>
          <a:srcRect/>
          <a:stretch>
            <a:fillRect/>
          </a:stretch>
        </p:blipFill>
        <p:spPr>
          <a:xfrm>
            <a:off x="1425575" y="1551174"/>
            <a:ext cx="8101525" cy="5401161"/>
          </a:xfrm>
          <a:prstGeom prst="rect">
            <a:avLst/>
          </a:prstGeom>
          <a:ln w="9525">
            <a:noFill/>
            <a:prstDash val="solid"/>
          </a:ln>
        </p:spPr>
      </p:pic>
      <p:sp>
        <p:nvSpPr>
          <p:cNvPr id="4" name="AutoShape 4"/>
          <p:cNvSpPr/>
          <p:nvPr/>
        </p:nvSpPr>
        <p:spPr>
          <a:xfrm rot="-2700000">
            <a:off x="2610977" y="1457967"/>
            <a:ext cx="8621046" cy="8621046"/>
          </a:xfrm>
          <a:prstGeom prst="rect">
            <a:avLst/>
          </a:prstGeom>
          <a:noFill/>
          <a:ln w="9525">
            <a:noFill/>
            <a:prstDash val="solid"/>
          </a:ln>
        </p:spPr>
        <p:txBody>
          <a:bodyPr lIns="95250" tIns="47625" rIns="95250" bIns="47625" rtlCol="0" anchor="ctr">
            <a:noAutofit/>
          </a:bodyPr>
          <a:lstStyle/>
          <a:p>
            <a:pPr algn="l">
              <a:defRPr/>
            </a:pPr>
          </a:p>
        </p:txBody>
      </p:sp>
      <p:sp>
        <p:nvSpPr>
          <p:cNvPr id="5" name="AutoShape 5"/>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ICMP的典型应用——跟踪路由</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6" name="AutoShape 6"/>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6694" y="1162430"/>
            <a:ext cx="10550506" cy="614953"/>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在</a:t>
            </a:r>
            <a:r>
              <a:rPr lang="en-US" sz="1800" b="1" i="0" u="none" strike="noStrike">
                <a:solidFill>
                  <a:srgbClr val="2E54A1"/>
                </a:solidFill>
                <a:latin typeface="Calibri" panose="020F0502020204030204"/>
              </a:rPr>
              <a:t>Windows</a:t>
            </a:r>
            <a:r>
              <a:rPr lang="en-US" sz="1800" b="1" i="0" u="none" strike="noStrike">
                <a:solidFill>
                  <a:srgbClr val="2E54A1"/>
                </a:solidFill>
                <a:latin typeface="宋体" panose="02010600030101010101" pitchFamily="2" charset="-122"/>
              </a:rPr>
              <a:t>版本</a:t>
            </a:r>
            <a:r>
              <a:rPr lang="en-US" sz="1800" b="1" i="0" u="none" strike="noStrike">
                <a:solidFill>
                  <a:srgbClr val="000000"/>
                </a:solidFill>
                <a:latin typeface="宋体" panose="02010600030101010101" pitchFamily="2" charset="-122"/>
              </a:rPr>
              <a:t>中，具体命令为“</a:t>
            </a:r>
            <a:r>
              <a:rPr lang="en-US" sz="1800" b="1" i="0" u="none" strike="noStrike">
                <a:solidFill>
                  <a:srgbClr val="2E54A1"/>
                </a:solidFill>
                <a:latin typeface="Calibri" panose="020F0502020204030204"/>
              </a:rPr>
              <a:t>tracert</a:t>
            </a:r>
            <a:r>
              <a:rPr lang="en-US" sz="1800" b="1" i="0" u="none" strike="noStrike">
                <a:solidFill>
                  <a:srgbClr val="000000"/>
                </a:solidFill>
                <a:latin typeface="Calibri" panose="020F0502020204030204"/>
              </a:rPr>
              <a:t>”，其</a:t>
            </a:r>
            <a:r>
              <a:rPr lang="en-US" sz="1800" b="1" i="0" u="none" strike="noStrike">
                <a:solidFill>
                  <a:srgbClr val="2E54A1"/>
                </a:solidFill>
                <a:latin typeface="宋体" panose="02010600030101010101" pitchFamily="2" charset="-122"/>
              </a:rPr>
              <a:t>应用层直接使用</a:t>
            </a:r>
            <a:r>
              <a:rPr lang="zh-CN" altLang="en-US" sz="1800" b="1" i="0" u="none" strike="noStrike">
                <a:solidFill>
                  <a:srgbClr val="2E54A1"/>
                </a:solidFill>
                <a:latin typeface="宋体" panose="02010600030101010101" pitchFamily="2" charset="-122"/>
              </a:rPr>
              <a:t>网络</a:t>
            </a:r>
            <a:r>
              <a:rPr lang="en-US" sz="1800" b="1" i="0" u="none" strike="noStrike">
                <a:solidFill>
                  <a:srgbClr val="2E54A1"/>
                </a:solidFill>
                <a:latin typeface="宋体" panose="02010600030101010101" pitchFamily="2" charset="-122"/>
              </a:rPr>
              <a:t>层的</a:t>
            </a:r>
            <a:r>
              <a:rPr lang="en-US" sz="1800" b="1" i="0" u="none" strike="noStrike">
                <a:solidFill>
                  <a:srgbClr val="2E54A1"/>
                </a:solidFill>
                <a:latin typeface="Calibri" panose="020F0502020204030204"/>
              </a:rPr>
              <a:t>ICMP</a:t>
            </a:r>
            <a:r>
              <a:rPr lang="en-US" sz="1800" b="1" i="0" u="none" strike="noStrike">
                <a:solidFill>
                  <a:srgbClr val="2E54A1"/>
                </a:solidFill>
                <a:latin typeface="宋体" panose="02010600030101010101" pitchFamily="2" charset="-122"/>
              </a:rPr>
              <a:t>协议</a:t>
            </a:r>
            <a:r>
              <a:rPr lang="en-US" sz="1800" b="1" i="0" u="none" strike="noStrike">
                <a:solidFill>
                  <a:srgbClr val="000000"/>
                </a:solidFill>
                <a:latin typeface="宋体" panose="02010600030101010101" pitchFamily="2" charset="-122"/>
              </a:rPr>
              <a:t>，所使用的</a:t>
            </a:r>
            <a:r>
              <a:rPr lang="en-US" sz="1800" b="1" i="0" u="none" strike="noStrike">
                <a:solidFill>
                  <a:srgbClr val="2E54A1"/>
                </a:solidFill>
                <a:latin typeface="Calibri" panose="020F0502020204030204"/>
              </a:rPr>
              <a:t>ICMP</a:t>
            </a:r>
            <a:r>
              <a:rPr lang="en-US" sz="1800" b="1" i="0" u="none" strike="noStrike">
                <a:solidFill>
                  <a:srgbClr val="2E54A1"/>
                </a:solidFill>
                <a:latin typeface="宋体" panose="02010600030101010101" pitchFamily="2" charset="-122"/>
              </a:rPr>
              <a:t>报文类型有回送请求和回答报文以及差错报告报文</a:t>
            </a:r>
            <a:r>
              <a:rPr lang="en-US" sz="1800" b="1" i="0" u="none" strike="noStrike">
                <a:solidFill>
                  <a:srgbClr val="000000"/>
                </a:solidFill>
                <a:latin typeface="宋体" panose="02010600030101010101" pitchFamily="2" charset="-122"/>
              </a:rPr>
              <a:t>。</a:t>
            </a:r>
            <a:endParaRPr lang="en-US" sz="1100"/>
          </a:p>
        </p:txBody>
      </p:sp>
      <p:sp>
        <p:nvSpPr>
          <p:cNvPr id="3" name="AutoShape 3"/>
          <p:cNvSpPr/>
          <p:nvPr/>
        </p:nvSpPr>
        <p:spPr>
          <a:xfrm>
            <a:off x="1079719" y="1201938"/>
            <a:ext cx="247267" cy="256976"/>
          </a:xfrm>
          <a:prstGeom prst="rect">
            <a:avLst/>
          </a:prstGeom>
          <a:noFill/>
          <a:ln w="9525" cap="flat">
            <a:solidFill>
              <a:srgbClr val="000000">
                <a:alpha val="100000"/>
              </a:srgbClr>
            </a:solidFill>
            <a:prstDash val="solid"/>
          </a:ln>
        </p:spPr>
        <p:txBody>
          <a:bodyPr lIns="95250" tIns="47625" rIns="95250" bIns="47625" rtlCol="0" anchor="ctr">
            <a:noAutofit/>
          </a:bodyPr>
          <a:lstStyle/>
          <a:p>
            <a:pPr algn="ctr">
              <a:defRPr/>
            </a:pPr>
          </a:p>
        </p:txBody>
      </p:sp>
      <p:grpSp>
        <p:nvGrpSpPr>
          <p:cNvPr id="4" name="Group 4"/>
          <p:cNvGrpSpPr/>
          <p:nvPr/>
        </p:nvGrpSpPr>
        <p:grpSpPr>
          <a:xfrm>
            <a:off x="1511992" y="-77136"/>
            <a:ext cx="9183590" cy="8239573"/>
            <a:chOff x="1511992" y="-77136"/>
            <a:chExt cx="9183590" cy="8239573"/>
          </a:xfrm>
        </p:grpSpPr>
        <p:cxnSp>
          <p:nvCxnSpPr>
            <p:cNvPr id="5" name="Connector 5"/>
            <p:cNvCxnSpPr/>
            <p:nvPr/>
          </p:nvCxnSpPr>
          <p:spPr>
            <a:xfrm rot="-2700000">
              <a:off x="3190658" y="1129522"/>
              <a:ext cx="5826258" cy="5826258"/>
            </a:xfrm>
            <a:prstGeom prst="line">
              <a:avLst/>
            </a:prstGeom>
            <a:noFill/>
            <a:ln w="57150" cap="flat">
              <a:solidFill>
                <a:srgbClr val="000000">
                  <a:alpha val="100000"/>
                </a:srgbClr>
              </a:solidFill>
              <a:prstDash val="solid"/>
              <a:headEnd type="none" w="med" len="med"/>
              <a:tailEnd type="none" w="med" len="med"/>
            </a:ln>
          </p:spPr>
        </p:cxnSp>
        <p:sp>
          <p:nvSpPr>
            <p:cNvPr id="6" name="Freeform 6"/>
            <p:cNvSpPr/>
            <p:nvPr/>
          </p:nvSpPr>
          <p:spPr>
            <a:xfrm>
              <a:off x="3069781" y="3837267"/>
              <a:ext cx="601505" cy="403329"/>
            </a:xfrm>
            <a:custGeom>
              <a:avLst/>
              <a:gdLst/>
              <a:ahLst/>
              <a:cxnLst/>
              <a:rect l="l" t="t" r="r" b="b"/>
              <a:pathLst>
                <a:path w="601505" h="403329">
                  <a:moveTo>
                    <a:pt x="28975" y="241166"/>
                  </a:moveTo>
                  <a:cubicBezTo>
                    <a:pt x="28975" y="241166"/>
                    <a:pt x="0" y="224533"/>
                    <a:pt x="1159" y="194388"/>
                  </a:cubicBezTo>
                  <a:cubicBezTo>
                    <a:pt x="3478" y="143452"/>
                    <a:pt x="59107" y="138255"/>
                    <a:pt x="59107" y="138255"/>
                  </a:cubicBezTo>
                  <a:lnTo>
                    <a:pt x="59107" y="138255"/>
                  </a:lnTo>
                  <a:cubicBezTo>
                    <a:pt x="59107" y="138255"/>
                    <a:pt x="42882" y="95635"/>
                    <a:pt x="91559" y="61331"/>
                  </a:cubicBezTo>
                  <a:cubicBezTo>
                    <a:pt x="143712" y="23909"/>
                    <a:pt x="193548" y="60292"/>
                    <a:pt x="193548" y="60292"/>
                  </a:cubicBezTo>
                  <a:cubicBezTo>
                    <a:pt x="193548" y="60292"/>
                    <a:pt x="201661" y="30146"/>
                    <a:pt x="242226" y="22870"/>
                  </a:cubicBezTo>
                  <a:cubicBezTo>
                    <a:pt x="285107" y="14554"/>
                    <a:pt x="305968" y="39501"/>
                    <a:pt x="305968" y="39501"/>
                  </a:cubicBezTo>
                  <a:cubicBezTo>
                    <a:pt x="305968" y="39501"/>
                    <a:pt x="316399" y="13514"/>
                    <a:pt x="350009" y="7277"/>
                  </a:cubicBezTo>
                  <a:cubicBezTo>
                    <a:pt x="383619" y="0"/>
                    <a:pt x="405639" y="30146"/>
                    <a:pt x="405639" y="30146"/>
                  </a:cubicBezTo>
                  <a:cubicBezTo>
                    <a:pt x="405639" y="30146"/>
                    <a:pt x="427660" y="4159"/>
                    <a:pt x="465906" y="10396"/>
                  </a:cubicBezTo>
                  <a:cubicBezTo>
                    <a:pt x="512264" y="18711"/>
                    <a:pt x="521537" y="60292"/>
                    <a:pt x="521537" y="60292"/>
                  </a:cubicBezTo>
                  <a:cubicBezTo>
                    <a:pt x="521537" y="60292"/>
                    <a:pt x="556306" y="65489"/>
                    <a:pt x="570213" y="103951"/>
                  </a:cubicBezTo>
                  <a:cubicBezTo>
                    <a:pt x="582962" y="140333"/>
                    <a:pt x="564418" y="152808"/>
                    <a:pt x="564418" y="152808"/>
                  </a:cubicBezTo>
                  <a:cubicBezTo>
                    <a:pt x="564418" y="152808"/>
                    <a:pt x="601505" y="183993"/>
                    <a:pt x="582962" y="227652"/>
                  </a:cubicBezTo>
                  <a:cubicBezTo>
                    <a:pt x="564418" y="273391"/>
                    <a:pt x="515742" y="282746"/>
                    <a:pt x="515742" y="282746"/>
                  </a:cubicBezTo>
                  <a:cubicBezTo>
                    <a:pt x="515742" y="282746"/>
                    <a:pt x="514583" y="314970"/>
                    <a:pt x="470542" y="344078"/>
                  </a:cubicBezTo>
                  <a:cubicBezTo>
                    <a:pt x="427660" y="373183"/>
                    <a:pt x="395209" y="341998"/>
                    <a:pt x="395209" y="341998"/>
                  </a:cubicBezTo>
                  <a:cubicBezTo>
                    <a:pt x="395209" y="341998"/>
                    <a:pt x="365076" y="399170"/>
                    <a:pt x="308286" y="401250"/>
                  </a:cubicBezTo>
                  <a:cubicBezTo>
                    <a:pt x="246860" y="403329"/>
                    <a:pt x="219046" y="363828"/>
                    <a:pt x="219046" y="363828"/>
                  </a:cubicBezTo>
                  <a:cubicBezTo>
                    <a:pt x="219046" y="363828"/>
                    <a:pt x="190071" y="387736"/>
                    <a:pt x="141395" y="376302"/>
                  </a:cubicBezTo>
                  <a:cubicBezTo>
                    <a:pt x="97354" y="365907"/>
                    <a:pt x="84605" y="332643"/>
                    <a:pt x="84605" y="332643"/>
                  </a:cubicBezTo>
                  <a:cubicBezTo>
                    <a:pt x="84605" y="332643"/>
                    <a:pt x="34769" y="330564"/>
                    <a:pt x="20862" y="296259"/>
                  </a:cubicBezTo>
                  <a:cubicBezTo>
                    <a:pt x="5795" y="261956"/>
                    <a:pt x="30134" y="243245"/>
                    <a:pt x="28975" y="241166"/>
                  </a:cubicBezTo>
                  <a:close/>
                </a:path>
              </a:pathLst>
            </a:custGeom>
            <a:solidFill>
              <a:srgbClr val="F2F2F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N1</a:t>
              </a:r>
              <a:endParaRPr lang="en-US" sz="1100"/>
            </a:p>
          </p:txBody>
        </p:sp>
        <p:pic>
          <p:nvPicPr>
            <p:cNvPr id="7" name="Picture 7"/>
            <p:cNvPicPr>
              <a:picLocks noChangeAspect="1"/>
            </p:cNvPicPr>
            <p:nvPr/>
          </p:nvPicPr>
          <p:blipFill>
            <a:blip r:embed="rId1"/>
            <a:srcRect/>
            <a:stretch>
              <a:fillRect/>
            </a:stretch>
          </p:blipFill>
          <p:spPr>
            <a:xfrm>
              <a:off x="4532734" y="3843410"/>
              <a:ext cx="402740" cy="326027"/>
            </a:xfrm>
            <a:prstGeom prst="rect">
              <a:avLst/>
            </a:prstGeom>
            <a:ln w="9525">
              <a:noFill/>
              <a:prstDash val="solid"/>
            </a:ln>
          </p:spPr>
        </p:pic>
        <p:sp>
          <p:nvSpPr>
            <p:cNvPr id="8" name="AutoShape 8"/>
            <p:cNvSpPr/>
            <p:nvPr/>
          </p:nvSpPr>
          <p:spPr>
            <a:xfrm>
              <a:off x="4393533" y="4196042"/>
              <a:ext cx="691729"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R1</a:t>
              </a:r>
              <a:endParaRPr lang="en-US" sz="1100"/>
            </a:p>
          </p:txBody>
        </p:sp>
        <p:sp>
          <p:nvSpPr>
            <p:cNvPr id="9" name="Freeform 9"/>
            <p:cNvSpPr/>
            <p:nvPr/>
          </p:nvSpPr>
          <p:spPr>
            <a:xfrm>
              <a:off x="5809148" y="3837267"/>
              <a:ext cx="601505" cy="403329"/>
            </a:xfrm>
            <a:custGeom>
              <a:avLst/>
              <a:gdLst/>
              <a:ahLst/>
              <a:cxnLst/>
              <a:rect l="l" t="t" r="r" b="b"/>
              <a:pathLst>
                <a:path w="601505" h="403329">
                  <a:moveTo>
                    <a:pt x="28975" y="241166"/>
                  </a:moveTo>
                  <a:cubicBezTo>
                    <a:pt x="28975" y="241166"/>
                    <a:pt x="0" y="224533"/>
                    <a:pt x="1159" y="194388"/>
                  </a:cubicBezTo>
                  <a:cubicBezTo>
                    <a:pt x="3478" y="143452"/>
                    <a:pt x="59107" y="138255"/>
                    <a:pt x="59107" y="138255"/>
                  </a:cubicBezTo>
                  <a:lnTo>
                    <a:pt x="59107" y="138255"/>
                  </a:lnTo>
                  <a:cubicBezTo>
                    <a:pt x="59107" y="138255"/>
                    <a:pt x="42882" y="95635"/>
                    <a:pt x="91559" y="61331"/>
                  </a:cubicBezTo>
                  <a:cubicBezTo>
                    <a:pt x="143712" y="23909"/>
                    <a:pt x="193548" y="60292"/>
                    <a:pt x="193548" y="60292"/>
                  </a:cubicBezTo>
                  <a:cubicBezTo>
                    <a:pt x="193548" y="60292"/>
                    <a:pt x="201661" y="30146"/>
                    <a:pt x="242226" y="22870"/>
                  </a:cubicBezTo>
                  <a:cubicBezTo>
                    <a:pt x="285107" y="14554"/>
                    <a:pt x="305968" y="39501"/>
                    <a:pt x="305968" y="39501"/>
                  </a:cubicBezTo>
                  <a:cubicBezTo>
                    <a:pt x="305968" y="39501"/>
                    <a:pt x="316399" y="13514"/>
                    <a:pt x="350009" y="7277"/>
                  </a:cubicBezTo>
                  <a:cubicBezTo>
                    <a:pt x="383619" y="0"/>
                    <a:pt x="405639" y="30146"/>
                    <a:pt x="405639" y="30146"/>
                  </a:cubicBezTo>
                  <a:cubicBezTo>
                    <a:pt x="405639" y="30146"/>
                    <a:pt x="427660" y="4159"/>
                    <a:pt x="465906" y="10396"/>
                  </a:cubicBezTo>
                  <a:cubicBezTo>
                    <a:pt x="512264" y="18711"/>
                    <a:pt x="521537" y="60292"/>
                    <a:pt x="521537" y="60292"/>
                  </a:cubicBezTo>
                  <a:cubicBezTo>
                    <a:pt x="521537" y="60292"/>
                    <a:pt x="556306" y="65489"/>
                    <a:pt x="570213" y="103951"/>
                  </a:cubicBezTo>
                  <a:cubicBezTo>
                    <a:pt x="582962" y="140333"/>
                    <a:pt x="564418" y="152808"/>
                    <a:pt x="564418" y="152808"/>
                  </a:cubicBezTo>
                  <a:cubicBezTo>
                    <a:pt x="564418" y="152808"/>
                    <a:pt x="601505" y="183993"/>
                    <a:pt x="582962" y="227652"/>
                  </a:cubicBezTo>
                  <a:cubicBezTo>
                    <a:pt x="564418" y="273391"/>
                    <a:pt x="515742" y="282746"/>
                    <a:pt x="515742" y="282746"/>
                  </a:cubicBezTo>
                  <a:cubicBezTo>
                    <a:pt x="515742" y="282746"/>
                    <a:pt x="514583" y="314970"/>
                    <a:pt x="470542" y="344078"/>
                  </a:cubicBezTo>
                  <a:cubicBezTo>
                    <a:pt x="427660" y="373183"/>
                    <a:pt x="395209" y="341998"/>
                    <a:pt x="395209" y="341998"/>
                  </a:cubicBezTo>
                  <a:cubicBezTo>
                    <a:pt x="395209" y="341998"/>
                    <a:pt x="365076" y="399170"/>
                    <a:pt x="308286" y="401250"/>
                  </a:cubicBezTo>
                  <a:cubicBezTo>
                    <a:pt x="246860" y="403329"/>
                    <a:pt x="219046" y="363828"/>
                    <a:pt x="219046" y="363828"/>
                  </a:cubicBezTo>
                  <a:cubicBezTo>
                    <a:pt x="219046" y="363828"/>
                    <a:pt x="190071" y="387736"/>
                    <a:pt x="141395" y="376302"/>
                  </a:cubicBezTo>
                  <a:cubicBezTo>
                    <a:pt x="97354" y="365907"/>
                    <a:pt x="84605" y="332643"/>
                    <a:pt x="84605" y="332643"/>
                  </a:cubicBezTo>
                  <a:cubicBezTo>
                    <a:pt x="84605" y="332643"/>
                    <a:pt x="34769" y="330564"/>
                    <a:pt x="20862" y="296259"/>
                  </a:cubicBezTo>
                  <a:cubicBezTo>
                    <a:pt x="5795" y="261956"/>
                    <a:pt x="30134" y="243245"/>
                    <a:pt x="28975" y="241166"/>
                  </a:cubicBezTo>
                  <a:close/>
                </a:path>
              </a:pathLst>
            </a:custGeom>
            <a:solidFill>
              <a:srgbClr val="F2F2F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N2</a:t>
              </a:r>
              <a:endParaRPr lang="en-US" sz="1100"/>
            </a:p>
          </p:txBody>
        </p:sp>
        <p:pic>
          <p:nvPicPr>
            <p:cNvPr id="10" name="Picture 10"/>
            <p:cNvPicPr>
              <a:picLocks noChangeAspect="1"/>
            </p:cNvPicPr>
            <p:nvPr/>
          </p:nvPicPr>
          <p:blipFill>
            <a:blip r:embed="rId1"/>
            <a:srcRect/>
            <a:stretch>
              <a:fillRect/>
            </a:stretch>
          </p:blipFill>
          <p:spPr>
            <a:xfrm>
              <a:off x="7272101" y="3843410"/>
              <a:ext cx="402740" cy="326027"/>
            </a:xfrm>
            <a:prstGeom prst="rect">
              <a:avLst/>
            </a:prstGeom>
            <a:ln w="9525">
              <a:noFill/>
              <a:prstDash val="solid"/>
            </a:ln>
          </p:spPr>
        </p:pic>
        <p:sp>
          <p:nvSpPr>
            <p:cNvPr id="11" name="AutoShape 11"/>
            <p:cNvSpPr/>
            <p:nvPr/>
          </p:nvSpPr>
          <p:spPr>
            <a:xfrm>
              <a:off x="7159214" y="4196042"/>
              <a:ext cx="642793"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R2</a:t>
              </a:r>
              <a:endParaRPr lang="en-US" sz="1100"/>
            </a:p>
          </p:txBody>
        </p:sp>
        <p:sp>
          <p:nvSpPr>
            <p:cNvPr id="12" name="Freeform 12"/>
            <p:cNvSpPr/>
            <p:nvPr/>
          </p:nvSpPr>
          <p:spPr>
            <a:xfrm>
              <a:off x="8548515" y="3837267"/>
              <a:ext cx="601505" cy="403329"/>
            </a:xfrm>
            <a:custGeom>
              <a:avLst/>
              <a:gdLst/>
              <a:ahLst/>
              <a:cxnLst/>
              <a:rect l="l" t="t" r="r" b="b"/>
              <a:pathLst>
                <a:path w="601505" h="403329">
                  <a:moveTo>
                    <a:pt x="28975" y="241166"/>
                  </a:moveTo>
                  <a:cubicBezTo>
                    <a:pt x="28975" y="241166"/>
                    <a:pt x="0" y="224533"/>
                    <a:pt x="1159" y="194388"/>
                  </a:cubicBezTo>
                  <a:cubicBezTo>
                    <a:pt x="3478" y="143452"/>
                    <a:pt x="59107" y="138255"/>
                    <a:pt x="59107" y="138255"/>
                  </a:cubicBezTo>
                  <a:lnTo>
                    <a:pt x="59107" y="138255"/>
                  </a:lnTo>
                  <a:cubicBezTo>
                    <a:pt x="59107" y="138255"/>
                    <a:pt x="42882" y="95635"/>
                    <a:pt x="91559" y="61331"/>
                  </a:cubicBezTo>
                  <a:cubicBezTo>
                    <a:pt x="143712" y="23909"/>
                    <a:pt x="193548" y="60292"/>
                    <a:pt x="193548" y="60292"/>
                  </a:cubicBezTo>
                  <a:cubicBezTo>
                    <a:pt x="193548" y="60292"/>
                    <a:pt x="201661" y="30146"/>
                    <a:pt x="242226" y="22870"/>
                  </a:cubicBezTo>
                  <a:cubicBezTo>
                    <a:pt x="285107" y="14554"/>
                    <a:pt x="305968" y="39501"/>
                    <a:pt x="305968" y="39501"/>
                  </a:cubicBezTo>
                  <a:cubicBezTo>
                    <a:pt x="305968" y="39501"/>
                    <a:pt x="316399" y="13514"/>
                    <a:pt x="350009" y="7277"/>
                  </a:cubicBezTo>
                  <a:cubicBezTo>
                    <a:pt x="383619" y="0"/>
                    <a:pt x="405639" y="30146"/>
                    <a:pt x="405639" y="30146"/>
                  </a:cubicBezTo>
                  <a:cubicBezTo>
                    <a:pt x="405639" y="30146"/>
                    <a:pt x="427660" y="4159"/>
                    <a:pt x="465906" y="10396"/>
                  </a:cubicBezTo>
                  <a:cubicBezTo>
                    <a:pt x="512264" y="18711"/>
                    <a:pt x="521537" y="60292"/>
                    <a:pt x="521537" y="60292"/>
                  </a:cubicBezTo>
                  <a:cubicBezTo>
                    <a:pt x="521537" y="60292"/>
                    <a:pt x="556306" y="65489"/>
                    <a:pt x="570213" y="103951"/>
                  </a:cubicBezTo>
                  <a:cubicBezTo>
                    <a:pt x="582962" y="140333"/>
                    <a:pt x="564418" y="152808"/>
                    <a:pt x="564418" y="152808"/>
                  </a:cubicBezTo>
                  <a:cubicBezTo>
                    <a:pt x="564418" y="152808"/>
                    <a:pt x="601505" y="183993"/>
                    <a:pt x="582962" y="227652"/>
                  </a:cubicBezTo>
                  <a:cubicBezTo>
                    <a:pt x="564418" y="273391"/>
                    <a:pt x="515742" y="282746"/>
                    <a:pt x="515742" y="282746"/>
                  </a:cubicBezTo>
                  <a:cubicBezTo>
                    <a:pt x="515742" y="282746"/>
                    <a:pt x="514583" y="314970"/>
                    <a:pt x="470542" y="344078"/>
                  </a:cubicBezTo>
                  <a:cubicBezTo>
                    <a:pt x="427660" y="373183"/>
                    <a:pt x="395209" y="341998"/>
                    <a:pt x="395209" y="341998"/>
                  </a:cubicBezTo>
                  <a:cubicBezTo>
                    <a:pt x="395209" y="341998"/>
                    <a:pt x="365076" y="399170"/>
                    <a:pt x="308286" y="401250"/>
                  </a:cubicBezTo>
                  <a:cubicBezTo>
                    <a:pt x="246860" y="403329"/>
                    <a:pt x="219046" y="363828"/>
                    <a:pt x="219046" y="363828"/>
                  </a:cubicBezTo>
                  <a:cubicBezTo>
                    <a:pt x="219046" y="363828"/>
                    <a:pt x="190071" y="387736"/>
                    <a:pt x="141395" y="376302"/>
                  </a:cubicBezTo>
                  <a:cubicBezTo>
                    <a:pt x="97354" y="365907"/>
                    <a:pt x="84605" y="332643"/>
                    <a:pt x="84605" y="332643"/>
                  </a:cubicBezTo>
                  <a:cubicBezTo>
                    <a:pt x="84605" y="332643"/>
                    <a:pt x="34769" y="330564"/>
                    <a:pt x="20862" y="296259"/>
                  </a:cubicBezTo>
                  <a:cubicBezTo>
                    <a:pt x="5795" y="261956"/>
                    <a:pt x="30134" y="243245"/>
                    <a:pt x="28975" y="241166"/>
                  </a:cubicBezTo>
                  <a:close/>
                </a:path>
              </a:pathLst>
            </a:custGeom>
            <a:solidFill>
              <a:srgbClr val="F2F2F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N3</a:t>
              </a:r>
              <a:endParaRPr lang="en-US" sz="1100"/>
            </a:p>
          </p:txBody>
        </p:sp>
        <p:pic>
          <p:nvPicPr>
            <p:cNvPr id="13" name="Picture 13"/>
            <p:cNvPicPr>
              <a:picLocks noChangeAspect="1"/>
            </p:cNvPicPr>
            <p:nvPr/>
          </p:nvPicPr>
          <p:blipFill>
            <a:blip r:embed="rId2"/>
            <a:srcRect/>
            <a:stretch>
              <a:fillRect/>
            </a:stretch>
          </p:blipFill>
          <p:spPr>
            <a:xfrm>
              <a:off x="10003832" y="3557176"/>
              <a:ext cx="691750" cy="669070"/>
            </a:xfrm>
            <a:prstGeom prst="rect">
              <a:avLst/>
            </a:prstGeom>
            <a:ln w="9525">
              <a:noFill/>
              <a:prstDash val="solid"/>
            </a:ln>
          </p:spPr>
        </p:pic>
        <p:sp>
          <p:nvSpPr>
            <p:cNvPr id="14" name="AutoShape 14"/>
            <p:cNvSpPr/>
            <p:nvPr/>
          </p:nvSpPr>
          <p:spPr>
            <a:xfrm>
              <a:off x="10084046" y="4196042"/>
              <a:ext cx="587028"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H2</a:t>
              </a:r>
              <a:endParaRPr lang="en-US" sz="1100"/>
            </a:p>
          </p:txBody>
        </p:sp>
        <p:pic>
          <p:nvPicPr>
            <p:cNvPr id="15" name="Picture 15"/>
            <p:cNvPicPr>
              <a:picLocks noChangeAspect="1"/>
            </p:cNvPicPr>
            <p:nvPr/>
          </p:nvPicPr>
          <p:blipFill>
            <a:blip r:embed="rId2"/>
            <a:srcRect/>
            <a:stretch>
              <a:fillRect/>
            </a:stretch>
          </p:blipFill>
          <p:spPr>
            <a:xfrm>
              <a:off x="1511992" y="3557176"/>
              <a:ext cx="691750" cy="669070"/>
            </a:xfrm>
            <a:prstGeom prst="rect">
              <a:avLst/>
            </a:prstGeom>
            <a:ln w="9525">
              <a:noFill/>
              <a:prstDash val="solid"/>
            </a:ln>
          </p:spPr>
        </p:pic>
        <p:sp>
          <p:nvSpPr>
            <p:cNvPr id="16" name="AutoShape 16"/>
            <p:cNvSpPr/>
            <p:nvPr/>
          </p:nvSpPr>
          <p:spPr>
            <a:xfrm>
              <a:off x="1523150" y="4196042"/>
              <a:ext cx="691729"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H1</a:t>
              </a:r>
              <a:endParaRPr lang="en-US" sz="1100"/>
            </a:p>
          </p:txBody>
        </p:sp>
      </p:grpSp>
      <p:grpSp>
        <p:nvGrpSpPr>
          <p:cNvPr id="17" name="Group 17"/>
          <p:cNvGrpSpPr/>
          <p:nvPr/>
        </p:nvGrpSpPr>
        <p:grpSpPr>
          <a:xfrm>
            <a:off x="1984000" y="2213250"/>
            <a:ext cx="8474873" cy="1343926"/>
            <a:chOff x="1984000" y="2213250"/>
            <a:chExt cx="8474873" cy="1343926"/>
          </a:xfrm>
        </p:grpSpPr>
        <p:cxnSp>
          <p:nvCxnSpPr>
            <p:cNvPr id="18" name="Connector 18"/>
            <p:cNvCxnSpPr/>
            <p:nvPr/>
          </p:nvCxnSpPr>
          <p:spPr>
            <a:xfrm rot="5400000" flipV="1">
              <a:off x="6207008" y="-694690"/>
              <a:ext cx="28858" cy="8474873"/>
            </a:xfrm>
            <a:prstGeom prst="line">
              <a:avLst/>
            </a:prstGeom>
            <a:noFill/>
            <a:ln w="57150" cap="flat">
              <a:solidFill>
                <a:srgbClr val="00B0F0">
                  <a:alpha val="100000"/>
                </a:srgbClr>
              </a:solidFill>
              <a:prstDash val="dash"/>
              <a:headEnd type="none" w="med" len="med"/>
              <a:tailEnd type="triangle" w="med" len="lg"/>
            </a:ln>
          </p:spPr>
        </p:cxnSp>
        <p:sp>
          <p:nvSpPr>
            <p:cNvPr id="19" name="AutoShape 19"/>
            <p:cNvSpPr/>
            <p:nvPr/>
          </p:nvSpPr>
          <p:spPr>
            <a:xfrm>
              <a:off x="4532734" y="2213250"/>
              <a:ext cx="3685157"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B0F0"/>
                  </a:solidFill>
                  <a:latin typeface="Calibri" panose="020F0502020204030204"/>
                </a:rPr>
                <a:t>H1</a:t>
              </a:r>
              <a:r>
                <a:rPr lang="en-US" sz="1800" b="1" i="0" u="none" strike="noStrike">
                  <a:solidFill>
                    <a:srgbClr val="00B0F0"/>
                  </a:solidFill>
                  <a:latin typeface="宋体" panose="02010600030101010101" pitchFamily="2" charset="-122"/>
                </a:rPr>
                <a:t>想知道到达</a:t>
              </a:r>
              <a:r>
                <a:rPr lang="en-US" sz="1800" b="1" i="0" u="none" strike="noStrike">
                  <a:solidFill>
                    <a:srgbClr val="00B0F0"/>
                  </a:solidFill>
                  <a:latin typeface="Calibri" panose="020F0502020204030204"/>
                </a:rPr>
                <a:t>H2</a:t>
              </a:r>
              <a:r>
                <a:rPr lang="en-US" sz="1800" b="1" i="0" u="none" strike="noStrike">
                  <a:solidFill>
                    <a:srgbClr val="00B0F0"/>
                  </a:solidFill>
                  <a:latin typeface="宋体" panose="02010600030101010101" pitchFamily="2" charset="-122"/>
                </a:rPr>
                <a:t>要经过哪些路由器</a:t>
              </a:r>
              <a:endParaRPr lang="en-US" sz="1100"/>
            </a:p>
          </p:txBody>
        </p:sp>
      </p:grpSp>
      <p:pic>
        <p:nvPicPr>
          <p:cNvPr id="20" name="Picture 20"/>
          <p:cNvPicPr>
            <a:picLocks noChangeAspect="1"/>
          </p:cNvPicPr>
          <p:nvPr/>
        </p:nvPicPr>
        <p:blipFill>
          <a:blip r:embed="rId3"/>
          <a:stretch>
            <a:fillRect/>
          </a:stretch>
        </p:blipFill>
        <p:spPr>
          <a:xfrm>
            <a:off x="2380395" y="3149855"/>
            <a:ext cx="2145611" cy="841716"/>
          </a:xfrm>
          <a:prstGeom prst="rect">
            <a:avLst/>
          </a:prstGeom>
          <a:ln w="19050">
            <a:noFill/>
            <a:prstDash val="solid"/>
          </a:ln>
        </p:spPr>
      </p:pic>
      <p:sp>
        <p:nvSpPr>
          <p:cNvPr id="21" name="AutoShape 21"/>
          <p:cNvSpPr/>
          <p:nvPr/>
        </p:nvSpPr>
        <p:spPr>
          <a:xfrm>
            <a:off x="2525318" y="3541964"/>
            <a:ext cx="1735758" cy="387458"/>
          </a:xfrm>
          <a:prstGeom prst="rect">
            <a:avLst/>
          </a:prstGeom>
          <a:solidFill>
            <a:srgbClr val="F2BA0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Calibri" panose="020F0502020204030204"/>
              </a:rPr>
              <a:t>ICMP</a:t>
            </a:r>
            <a:r>
              <a:rPr lang="en-US" sz="1800" b="1" i="0" u="none" strike="noStrike">
                <a:solidFill>
                  <a:srgbClr val="FFFFFF"/>
                </a:solidFill>
                <a:latin typeface="宋体" panose="02010600030101010101" pitchFamily="2" charset="-122"/>
              </a:rPr>
              <a:t>回送请求</a:t>
            </a:r>
            <a:endParaRPr lang="en-US" sz="1100"/>
          </a:p>
        </p:txBody>
      </p:sp>
      <p:sp>
        <p:nvSpPr>
          <p:cNvPr id="22" name="AutoShape 22"/>
          <p:cNvSpPr/>
          <p:nvPr/>
        </p:nvSpPr>
        <p:spPr>
          <a:xfrm>
            <a:off x="2713986" y="3146591"/>
            <a:ext cx="1309105"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1" i="0" u="none" strike="noStrike">
                <a:solidFill>
                  <a:srgbClr val="000000"/>
                </a:solidFill>
                <a:latin typeface="Calibri" panose="020F0502020204030204"/>
              </a:rPr>
              <a:t>TTL=1</a:t>
            </a:r>
            <a:endParaRPr lang="en-US" sz="1100"/>
          </a:p>
        </p:txBody>
      </p:sp>
      <p:sp>
        <p:nvSpPr>
          <p:cNvPr id="23" name="AutoShape 23"/>
          <p:cNvSpPr/>
          <p:nvPr/>
        </p:nvSpPr>
        <p:spPr>
          <a:xfrm>
            <a:off x="4437729" y="2941592"/>
            <a:ext cx="1606409" cy="92333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2E54A1"/>
                </a:solidFill>
                <a:latin typeface="Calibri" panose="020F0502020204030204"/>
              </a:rPr>
              <a:t>TTL</a:t>
            </a:r>
            <a:r>
              <a:rPr lang="en-US" sz="1800" b="1" i="0" u="none" strike="noStrike">
                <a:solidFill>
                  <a:srgbClr val="2E54A1"/>
                </a:solidFill>
                <a:latin typeface="宋体" panose="02010600030101010101" pitchFamily="2" charset="-122"/>
              </a:rPr>
              <a:t>减</a:t>
            </a:r>
            <a:r>
              <a:rPr lang="en-US" sz="1800" b="1" i="0" u="none" strike="noStrike">
                <a:solidFill>
                  <a:srgbClr val="2E54A1"/>
                </a:solidFill>
                <a:latin typeface="Calibri" panose="020F0502020204030204"/>
              </a:rPr>
              <a:t>1</a:t>
            </a:r>
            <a:endParaRPr lang="en-US" sz="1100"/>
          </a:p>
          <a:p>
            <a:pPr indent="0" algn="ctr">
              <a:lnSpc>
                <a:spcPct val="100000"/>
              </a:lnSpc>
            </a:pPr>
            <a:r>
              <a:rPr lang="en-US" sz="1800" b="1" i="0" u="none" strike="noStrike">
                <a:solidFill>
                  <a:srgbClr val="2E54A1"/>
                </a:solidFill>
                <a:latin typeface="宋体" panose="02010600030101010101" pitchFamily="2" charset="-122"/>
              </a:rPr>
              <a:t>结果为</a:t>
            </a:r>
            <a:r>
              <a:rPr lang="en-US" sz="1800" b="1" i="0" u="none" strike="noStrike">
                <a:solidFill>
                  <a:srgbClr val="2E54A1"/>
                </a:solidFill>
                <a:latin typeface="Calibri" panose="020F0502020204030204"/>
              </a:rPr>
              <a:t>0</a:t>
            </a:r>
            <a:endParaRPr lang="en-US" sz="1800" b="1" i="0" u="none" strike="noStrike">
              <a:solidFill>
                <a:srgbClr val="2E54A1"/>
              </a:solidFill>
              <a:latin typeface="Calibri" panose="020F0502020204030204"/>
            </a:endParaRPr>
          </a:p>
          <a:p>
            <a:pPr indent="0" algn="ctr">
              <a:lnSpc>
                <a:spcPct val="100000"/>
              </a:lnSpc>
            </a:pPr>
            <a:r>
              <a:rPr lang="en-US" sz="1800" b="1" i="0" u="none" strike="noStrike">
                <a:solidFill>
                  <a:srgbClr val="2E54A1"/>
                </a:solidFill>
                <a:latin typeface="宋体" panose="02010600030101010101" pitchFamily="2" charset="-122"/>
              </a:rPr>
              <a:t>丢弃该数据报</a:t>
            </a:r>
            <a:endParaRPr lang="en-US" sz="1800" b="1" i="0" u="none" strike="noStrike">
              <a:solidFill>
                <a:srgbClr val="2E54A1"/>
              </a:solidFill>
              <a:latin typeface="宋体" panose="02010600030101010101" pitchFamily="2" charset="-122"/>
            </a:endParaRPr>
          </a:p>
        </p:txBody>
      </p:sp>
      <p:grpSp>
        <p:nvGrpSpPr>
          <p:cNvPr id="24" name="Group 24"/>
          <p:cNvGrpSpPr/>
          <p:nvPr/>
        </p:nvGrpSpPr>
        <p:grpSpPr>
          <a:xfrm>
            <a:off x="1910679" y="4150540"/>
            <a:ext cx="2597547" cy="829667"/>
            <a:chOff x="1910679" y="4150540"/>
            <a:chExt cx="2597547" cy="829667"/>
          </a:xfrm>
        </p:grpSpPr>
        <p:grpSp>
          <p:nvGrpSpPr>
            <p:cNvPr id="25" name="Group 25"/>
            <p:cNvGrpSpPr/>
            <p:nvPr/>
          </p:nvGrpSpPr>
          <p:grpSpPr>
            <a:xfrm>
              <a:off x="1910679" y="4150540"/>
              <a:ext cx="2597547" cy="829667"/>
              <a:chOff x="1910679" y="4150540"/>
              <a:chExt cx="2597547" cy="829667"/>
            </a:xfrm>
          </p:grpSpPr>
          <p:pic>
            <p:nvPicPr>
              <p:cNvPr id="26" name="Picture 26"/>
              <p:cNvPicPr>
                <a:picLocks noChangeAspect="1"/>
              </p:cNvPicPr>
              <p:nvPr/>
            </p:nvPicPr>
            <p:blipFill>
              <a:blip r:embed="rId4"/>
              <a:stretch>
                <a:fillRect/>
              </a:stretch>
            </p:blipFill>
            <p:spPr>
              <a:xfrm>
                <a:off x="1910679" y="4150540"/>
                <a:ext cx="2597547" cy="829667"/>
              </a:xfrm>
              <a:prstGeom prst="rect">
                <a:avLst/>
              </a:prstGeom>
              <a:ln w="19050">
                <a:noFill/>
                <a:prstDash val="solid"/>
              </a:ln>
            </p:spPr>
          </p:pic>
          <p:sp>
            <p:nvSpPr>
              <p:cNvPr id="27" name="AutoShape 27"/>
              <p:cNvSpPr/>
              <p:nvPr/>
            </p:nvSpPr>
            <p:spPr>
              <a:xfrm>
                <a:off x="1910679" y="4150540"/>
                <a:ext cx="2597547" cy="829667"/>
              </a:xfrm>
              <a:prstGeom prst="rect">
                <a:avLst/>
              </a:prstGeom>
              <a:noFill/>
              <a:ln w="19050">
                <a:no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IP</a:t>
                </a:r>
                <a:r>
                  <a:rPr lang="en-US" sz="1800" b="1" i="0" u="none" strike="noStrike">
                    <a:solidFill>
                      <a:srgbClr val="000000"/>
                    </a:solidFill>
                    <a:latin typeface="宋体" panose="02010600030101010101" pitchFamily="2" charset="-122"/>
                  </a:rPr>
                  <a:t>数据报</a:t>
                </a:r>
                <a:endParaRPr lang="en-US" sz="1100"/>
              </a:p>
              <a:p>
                <a:pPr indent="0" algn="ctr">
                  <a:lnSpc>
                    <a:spcPct val="100000"/>
                  </a:lnSpc>
                </a:pPr>
                <a:endParaRPr lang="en-US" sz="1100"/>
              </a:p>
              <a:p>
                <a:pPr indent="0" algn="ctr">
                  <a:lnSpc>
                    <a:spcPct val="100000"/>
                  </a:lnSpc>
                </a:pPr>
                <a:r>
                  <a:rPr lang="en-US" sz="1800" b="0" i="0" u="none" strike="noStrike">
                    <a:solidFill>
                      <a:srgbClr val="000000"/>
                    </a:solidFill>
                    <a:latin typeface="Calibri" panose="020F0502020204030204"/>
                  </a:rPr>
                  <a:t> </a:t>
                </a:r>
                <a:endParaRPr lang="en-US" sz="1800" b="0" i="0" u="none" strike="noStrike">
                  <a:solidFill>
                    <a:srgbClr val="000000"/>
                  </a:solidFill>
                  <a:latin typeface="Calibri" panose="020F0502020204030204"/>
                </a:endParaRPr>
              </a:p>
            </p:txBody>
          </p:sp>
        </p:grpSp>
        <p:sp>
          <p:nvSpPr>
            <p:cNvPr id="28" name="AutoShape 28"/>
            <p:cNvSpPr/>
            <p:nvPr/>
          </p:nvSpPr>
          <p:spPr>
            <a:xfrm>
              <a:off x="2239217" y="4493583"/>
              <a:ext cx="2201825" cy="387980"/>
            </a:xfrm>
            <a:prstGeom prst="rect">
              <a:avLst/>
            </a:prstGeom>
            <a:solidFill>
              <a:srgbClr val="4874CB">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Calibri" panose="020F0502020204030204"/>
                </a:rPr>
                <a:t>ICMP</a:t>
              </a:r>
              <a:r>
                <a:rPr lang="en-US" sz="1800" b="1" i="0" u="none" strike="noStrike">
                  <a:solidFill>
                    <a:srgbClr val="FFFFFF"/>
                  </a:solidFill>
                  <a:latin typeface="宋体" panose="02010600030101010101" pitchFamily="2" charset="-122"/>
                </a:rPr>
                <a:t>差错报告报文</a:t>
              </a:r>
              <a:endParaRPr lang="en-US" sz="1100"/>
            </a:p>
          </p:txBody>
        </p:sp>
      </p:grpSp>
      <p:sp>
        <p:nvSpPr>
          <p:cNvPr id="29" name="AutoShape 29"/>
          <p:cNvSpPr/>
          <p:nvPr/>
        </p:nvSpPr>
        <p:spPr>
          <a:xfrm>
            <a:off x="2380395" y="5262672"/>
            <a:ext cx="2652094" cy="487352"/>
          </a:xfrm>
          <a:prstGeom prst="wedgeRoundRectCallout">
            <a:avLst/>
          </a:prstGeom>
          <a:noFill/>
          <a:ln w="9525" cap="flat">
            <a:solidFill>
              <a:srgbClr val="000000">
                <a:alpha val="100000"/>
              </a:srgbClr>
            </a:solid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类型：时间超过（超时）</a:t>
            </a:r>
            <a:endParaRPr lang="en-US" sz="1100"/>
          </a:p>
        </p:txBody>
      </p:sp>
      <p:sp>
        <p:nvSpPr>
          <p:cNvPr id="30" name="AutoShape 30"/>
          <p:cNvSpPr/>
          <p:nvPr/>
        </p:nvSpPr>
        <p:spPr>
          <a:xfrm>
            <a:off x="873351" y="5750024"/>
            <a:ext cx="2731731" cy="646331"/>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75BD42"/>
                </a:solidFill>
                <a:latin typeface="Calibri" panose="020F0502020204030204"/>
              </a:rPr>
              <a:t>H1</a:t>
            </a:r>
            <a:r>
              <a:rPr lang="en-US" sz="1800" b="1" i="0" u="none" strike="noStrike">
                <a:solidFill>
                  <a:srgbClr val="75BD42"/>
                </a:solidFill>
                <a:latin typeface="宋体" panose="02010600030101010101" pitchFamily="2" charset="-122"/>
              </a:rPr>
              <a:t>知道了到达</a:t>
            </a:r>
            <a:r>
              <a:rPr lang="en-US" sz="1800" b="1" i="0" u="none" strike="noStrike">
                <a:solidFill>
                  <a:srgbClr val="75BD42"/>
                </a:solidFill>
                <a:latin typeface="Calibri" panose="020F0502020204030204"/>
              </a:rPr>
              <a:t>H2</a:t>
            </a:r>
            <a:r>
              <a:rPr lang="en-US" sz="1800" b="1" i="0" u="none" strike="noStrike">
                <a:solidFill>
                  <a:srgbClr val="75BD42"/>
                </a:solidFill>
                <a:latin typeface="宋体" panose="02010600030101010101" pitchFamily="2" charset="-122"/>
              </a:rPr>
              <a:t>的</a:t>
            </a:r>
            <a:endParaRPr lang="en-US" sz="1100"/>
          </a:p>
          <a:p>
            <a:pPr indent="0" algn="l">
              <a:lnSpc>
                <a:spcPct val="100000"/>
              </a:lnSpc>
            </a:pPr>
            <a:r>
              <a:rPr lang="en-US" sz="1800" b="1" i="0" u="none" strike="noStrike">
                <a:solidFill>
                  <a:srgbClr val="75BD42"/>
                </a:solidFill>
                <a:latin typeface="宋体" panose="02010600030101010101" pitchFamily="2" charset="-122"/>
              </a:rPr>
              <a:t>路径中的第一个路由器</a:t>
            </a:r>
            <a:endParaRPr lang="en-US" sz="1800" b="1" i="0" u="none" strike="noStrike">
              <a:solidFill>
                <a:srgbClr val="75BD42"/>
              </a:solidFill>
              <a:latin typeface="宋体" panose="02010600030101010101" pitchFamily="2" charset="-122"/>
            </a:endParaRPr>
          </a:p>
        </p:txBody>
      </p:sp>
      <p:sp>
        <p:nvSpPr>
          <p:cNvPr id="31" name="AutoShape 31"/>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ICMP的典型应用——跟踪路由</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32" name="AutoShape 32"/>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6694" y="1162430"/>
            <a:ext cx="10550506" cy="614953"/>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在</a:t>
            </a:r>
            <a:r>
              <a:rPr lang="en-US" sz="1800" b="1" i="0" u="none" strike="noStrike">
                <a:solidFill>
                  <a:srgbClr val="2E54A1"/>
                </a:solidFill>
                <a:latin typeface="Calibri" panose="020F0502020204030204"/>
              </a:rPr>
              <a:t>Windows</a:t>
            </a:r>
            <a:r>
              <a:rPr lang="en-US" sz="1800" b="1" i="0" u="none" strike="noStrike">
                <a:solidFill>
                  <a:srgbClr val="2E54A1"/>
                </a:solidFill>
                <a:latin typeface="宋体" panose="02010600030101010101" pitchFamily="2" charset="-122"/>
              </a:rPr>
              <a:t>版本</a:t>
            </a:r>
            <a:r>
              <a:rPr lang="en-US" sz="1800" b="1" i="0" u="none" strike="noStrike">
                <a:solidFill>
                  <a:srgbClr val="000000"/>
                </a:solidFill>
                <a:latin typeface="宋体" panose="02010600030101010101" pitchFamily="2" charset="-122"/>
              </a:rPr>
              <a:t>中，具体命令为“</a:t>
            </a:r>
            <a:r>
              <a:rPr lang="en-US" sz="1800" b="1" i="0" u="none" strike="noStrike">
                <a:solidFill>
                  <a:srgbClr val="2E54A1"/>
                </a:solidFill>
                <a:latin typeface="Calibri" panose="020F0502020204030204"/>
              </a:rPr>
              <a:t>tracert</a:t>
            </a:r>
            <a:r>
              <a:rPr lang="en-US" sz="1800" b="1" i="0" u="none" strike="noStrike">
                <a:solidFill>
                  <a:srgbClr val="000000"/>
                </a:solidFill>
                <a:latin typeface="Calibri" panose="020F0502020204030204"/>
              </a:rPr>
              <a:t>”，其</a:t>
            </a:r>
            <a:r>
              <a:rPr lang="en-US" sz="1800" b="1" i="0" u="none" strike="noStrike">
                <a:solidFill>
                  <a:srgbClr val="2E54A1"/>
                </a:solidFill>
                <a:latin typeface="宋体" panose="02010600030101010101" pitchFamily="2" charset="-122"/>
              </a:rPr>
              <a:t>应用层直接使用</a:t>
            </a:r>
            <a:r>
              <a:rPr lang="zh-CN" altLang="en-US" sz="1800" b="1" i="0" u="none" strike="noStrike">
                <a:solidFill>
                  <a:srgbClr val="2E54A1"/>
                </a:solidFill>
                <a:latin typeface="宋体" panose="02010600030101010101" pitchFamily="2" charset="-122"/>
              </a:rPr>
              <a:t>网络</a:t>
            </a:r>
            <a:r>
              <a:rPr lang="en-US" sz="1800" b="1" i="0" u="none" strike="noStrike">
                <a:solidFill>
                  <a:srgbClr val="2E54A1"/>
                </a:solidFill>
                <a:latin typeface="宋体" panose="02010600030101010101" pitchFamily="2" charset="-122"/>
              </a:rPr>
              <a:t>层的</a:t>
            </a:r>
            <a:r>
              <a:rPr lang="en-US" sz="1800" b="1" i="0" u="none" strike="noStrike">
                <a:solidFill>
                  <a:srgbClr val="2E54A1"/>
                </a:solidFill>
                <a:latin typeface="Calibri" panose="020F0502020204030204"/>
              </a:rPr>
              <a:t>ICMP</a:t>
            </a:r>
            <a:r>
              <a:rPr lang="en-US" sz="1800" b="1" i="0" u="none" strike="noStrike">
                <a:solidFill>
                  <a:srgbClr val="2E54A1"/>
                </a:solidFill>
                <a:latin typeface="宋体" panose="02010600030101010101" pitchFamily="2" charset="-122"/>
              </a:rPr>
              <a:t>协议</a:t>
            </a:r>
            <a:r>
              <a:rPr lang="en-US" sz="1800" b="1" i="0" u="none" strike="noStrike">
                <a:solidFill>
                  <a:srgbClr val="000000"/>
                </a:solidFill>
                <a:latin typeface="宋体" panose="02010600030101010101" pitchFamily="2" charset="-122"/>
              </a:rPr>
              <a:t>，所使用的</a:t>
            </a:r>
            <a:r>
              <a:rPr lang="en-US" sz="1800" b="1" i="0" u="none" strike="noStrike">
                <a:solidFill>
                  <a:srgbClr val="2E54A1"/>
                </a:solidFill>
                <a:latin typeface="Calibri" panose="020F0502020204030204"/>
              </a:rPr>
              <a:t>ICMP</a:t>
            </a:r>
            <a:r>
              <a:rPr lang="en-US" sz="1800" b="1" i="0" u="none" strike="noStrike">
                <a:solidFill>
                  <a:srgbClr val="2E54A1"/>
                </a:solidFill>
                <a:latin typeface="宋体" panose="02010600030101010101" pitchFamily="2" charset="-122"/>
              </a:rPr>
              <a:t>报文类型有回送请求和回答报文以及差错报告报文</a:t>
            </a:r>
            <a:r>
              <a:rPr lang="en-US" sz="1800" b="1" i="0" u="none" strike="noStrike">
                <a:solidFill>
                  <a:srgbClr val="000000"/>
                </a:solidFill>
                <a:latin typeface="宋体" panose="02010600030101010101" pitchFamily="2" charset="-122"/>
              </a:rPr>
              <a:t>。</a:t>
            </a:r>
            <a:endParaRPr lang="en-US" sz="1100"/>
          </a:p>
        </p:txBody>
      </p:sp>
      <p:sp>
        <p:nvSpPr>
          <p:cNvPr id="3" name="AutoShape 3"/>
          <p:cNvSpPr/>
          <p:nvPr/>
        </p:nvSpPr>
        <p:spPr>
          <a:xfrm>
            <a:off x="1079719" y="1201938"/>
            <a:ext cx="247267" cy="256976"/>
          </a:xfrm>
          <a:prstGeom prst="rect">
            <a:avLst/>
          </a:prstGeom>
          <a:noFill/>
          <a:ln w="9525" cap="flat">
            <a:solidFill>
              <a:srgbClr val="000000">
                <a:alpha val="100000"/>
              </a:srgbClr>
            </a:solidFill>
            <a:prstDash val="solid"/>
          </a:ln>
        </p:spPr>
        <p:txBody>
          <a:bodyPr lIns="95250" tIns="47625" rIns="95250" bIns="47625" rtlCol="0" anchor="ctr">
            <a:noAutofit/>
          </a:bodyPr>
          <a:lstStyle/>
          <a:p>
            <a:pPr algn="ctr">
              <a:defRPr/>
            </a:pPr>
          </a:p>
        </p:txBody>
      </p:sp>
      <p:grpSp>
        <p:nvGrpSpPr>
          <p:cNvPr id="4" name="Group 4"/>
          <p:cNvGrpSpPr/>
          <p:nvPr/>
        </p:nvGrpSpPr>
        <p:grpSpPr>
          <a:xfrm>
            <a:off x="1511992" y="-77136"/>
            <a:ext cx="9183590" cy="8239573"/>
            <a:chOff x="1511992" y="-77136"/>
            <a:chExt cx="9183590" cy="8239573"/>
          </a:xfrm>
        </p:grpSpPr>
        <p:cxnSp>
          <p:nvCxnSpPr>
            <p:cNvPr id="5" name="Connector 5"/>
            <p:cNvCxnSpPr/>
            <p:nvPr/>
          </p:nvCxnSpPr>
          <p:spPr>
            <a:xfrm rot="-2700000">
              <a:off x="3190658" y="1129522"/>
              <a:ext cx="5826258" cy="5826258"/>
            </a:xfrm>
            <a:prstGeom prst="line">
              <a:avLst/>
            </a:prstGeom>
            <a:noFill/>
            <a:ln w="57150" cap="flat">
              <a:solidFill>
                <a:srgbClr val="000000">
                  <a:alpha val="100000"/>
                </a:srgbClr>
              </a:solidFill>
              <a:prstDash val="solid"/>
              <a:headEnd type="none" w="med" len="med"/>
              <a:tailEnd type="none" w="med" len="med"/>
            </a:ln>
          </p:spPr>
        </p:cxnSp>
        <p:sp>
          <p:nvSpPr>
            <p:cNvPr id="6" name="Freeform 6"/>
            <p:cNvSpPr/>
            <p:nvPr/>
          </p:nvSpPr>
          <p:spPr>
            <a:xfrm>
              <a:off x="3069781" y="3837267"/>
              <a:ext cx="601505" cy="403329"/>
            </a:xfrm>
            <a:custGeom>
              <a:avLst/>
              <a:gdLst/>
              <a:ahLst/>
              <a:cxnLst/>
              <a:rect l="l" t="t" r="r" b="b"/>
              <a:pathLst>
                <a:path w="601505" h="403329">
                  <a:moveTo>
                    <a:pt x="28975" y="241166"/>
                  </a:moveTo>
                  <a:cubicBezTo>
                    <a:pt x="28975" y="241166"/>
                    <a:pt x="0" y="224533"/>
                    <a:pt x="1159" y="194388"/>
                  </a:cubicBezTo>
                  <a:cubicBezTo>
                    <a:pt x="3478" y="143452"/>
                    <a:pt x="59107" y="138255"/>
                    <a:pt x="59107" y="138255"/>
                  </a:cubicBezTo>
                  <a:lnTo>
                    <a:pt x="59107" y="138255"/>
                  </a:lnTo>
                  <a:cubicBezTo>
                    <a:pt x="59107" y="138255"/>
                    <a:pt x="42882" y="95635"/>
                    <a:pt x="91559" y="61331"/>
                  </a:cubicBezTo>
                  <a:cubicBezTo>
                    <a:pt x="143712" y="23909"/>
                    <a:pt x="193548" y="60292"/>
                    <a:pt x="193548" y="60292"/>
                  </a:cubicBezTo>
                  <a:cubicBezTo>
                    <a:pt x="193548" y="60292"/>
                    <a:pt x="201661" y="30146"/>
                    <a:pt x="242226" y="22870"/>
                  </a:cubicBezTo>
                  <a:cubicBezTo>
                    <a:pt x="285107" y="14554"/>
                    <a:pt x="305968" y="39501"/>
                    <a:pt x="305968" y="39501"/>
                  </a:cubicBezTo>
                  <a:cubicBezTo>
                    <a:pt x="305968" y="39501"/>
                    <a:pt x="316399" y="13514"/>
                    <a:pt x="350009" y="7277"/>
                  </a:cubicBezTo>
                  <a:cubicBezTo>
                    <a:pt x="383619" y="0"/>
                    <a:pt x="405639" y="30146"/>
                    <a:pt x="405639" y="30146"/>
                  </a:cubicBezTo>
                  <a:cubicBezTo>
                    <a:pt x="405639" y="30146"/>
                    <a:pt x="427660" y="4159"/>
                    <a:pt x="465906" y="10396"/>
                  </a:cubicBezTo>
                  <a:cubicBezTo>
                    <a:pt x="512264" y="18711"/>
                    <a:pt x="521537" y="60292"/>
                    <a:pt x="521537" y="60292"/>
                  </a:cubicBezTo>
                  <a:cubicBezTo>
                    <a:pt x="521537" y="60292"/>
                    <a:pt x="556306" y="65489"/>
                    <a:pt x="570213" y="103951"/>
                  </a:cubicBezTo>
                  <a:cubicBezTo>
                    <a:pt x="582962" y="140333"/>
                    <a:pt x="564418" y="152808"/>
                    <a:pt x="564418" y="152808"/>
                  </a:cubicBezTo>
                  <a:cubicBezTo>
                    <a:pt x="564418" y="152808"/>
                    <a:pt x="601505" y="183993"/>
                    <a:pt x="582962" y="227652"/>
                  </a:cubicBezTo>
                  <a:cubicBezTo>
                    <a:pt x="564418" y="273391"/>
                    <a:pt x="515742" y="282746"/>
                    <a:pt x="515742" y="282746"/>
                  </a:cubicBezTo>
                  <a:cubicBezTo>
                    <a:pt x="515742" y="282746"/>
                    <a:pt x="514583" y="314970"/>
                    <a:pt x="470542" y="344078"/>
                  </a:cubicBezTo>
                  <a:cubicBezTo>
                    <a:pt x="427660" y="373183"/>
                    <a:pt x="395209" y="341998"/>
                    <a:pt x="395209" y="341998"/>
                  </a:cubicBezTo>
                  <a:cubicBezTo>
                    <a:pt x="395209" y="341998"/>
                    <a:pt x="365076" y="399170"/>
                    <a:pt x="308286" y="401250"/>
                  </a:cubicBezTo>
                  <a:cubicBezTo>
                    <a:pt x="246860" y="403329"/>
                    <a:pt x="219046" y="363828"/>
                    <a:pt x="219046" y="363828"/>
                  </a:cubicBezTo>
                  <a:cubicBezTo>
                    <a:pt x="219046" y="363828"/>
                    <a:pt x="190071" y="387736"/>
                    <a:pt x="141395" y="376302"/>
                  </a:cubicBezTo>
                  <a:cubicBezTo>
                    <a:pt x="97354" y="365907"/>
                    <a:pt x="84605" y="332643"/>
                    <a:pt x="84605" y="332643"/>
                  </a:cubicBezTo>
                  <a:cubicBezTo>
                    <a:pt x="84605" y="332643"/>
                    <a:pt x="34769" y="330564"/>
                    <a:pt x="20862" y="296259"/>
                  </a:cubicBezTo>
                  <a:cubicBezTo>
                    <a:pt x="5795" y="261956"/>
                    <a:pt x="30134" y="243245"/>
                    <a:pt x="28975" y="241166"/>
                  </a:cubicBezTo>
                  <a:close/>
                </a:path>
              </a:pathLst>
            </a:custGeom>
            <a:solidFill>
              <a:srgbClr val="F2F2F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N1</a:t>
              </a:r>
              <a:endParaRPr lang="en-US" sz="1100"/>
            </a:p>
          </p:txBody>
        </p:sp>
        <p:pic>
          <p:nvPicPr>
            <p:cNvPr id="7" name="Picture 7"/>
            <p:cNvPicPr>
              <a:picLocks noChangeAspect="1"/>
            </p:cNvPicPr>
            <p:nvPr/>
          </p:nvPicPr>
          <p:blipFill>
            <a:blip r:embed="rId1"/>
            <a:srcRect/>
            <a:stretch>
              <a:fillRect/>
            </a:stretch>
          </p:blipFill>
          <p:spPr>
            <a:xfrm>
              <a:off x="4532734" y="3843410"/>
              <a:ext cx="402740" cy="326027"/>
            </a:xfrm>
            <a:prstGeom prst="rect">
              <a:avLst/>
            </a:prstGeom>
            <a:ln w="9525">
              <a:noFill/>
              <a:prstDash val="solid"/>
            </a:ln>
          </p:spPr>
        </p:pic>
        <p:sp>
          <p:nvSpPr>
            <p:cNvPr id="8" name="AutoShape 8"/>
            <p:cNvSpPr/>
            <p:nvPr/>
          </p:nvSpPr>
          <p:spPr>
            <a:xfrm>
              <a:off x="4393533" y="4196042"/>
              <a:ext cx="691729"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R1</a:t>
              </a:r>
              <a:endParaRPr lang="en-US" sz="1100"/>
            </a:p>
          </p:txBody>
        </p:sp>
        <p:sp>
          <p:nvSpPr>
            <p:cNvPr id="9" name="Freeform 9"/>
            <p:cNvSpPr/>
            <p:nvPr/>
          </p:nvSpPr>
          <p:spPr>
            <a:xfrm>
              <a:off x="5809148" y="3837267"/>
              <a:ext cx="601505" cy="403329"/>
            </a:xfrm>
            <a:custGeom>
              <a:avLst/>
              <a:gdLst/>
              <a:ahLst/>
              <a:cxnLst/>
              <a:rect l="l" t="t" r="r" b="b"/>
              <a:pathLst>
                <a:path w="601505" h="403329">
                  <a:moveTo>
                    <a:pt x="28975" y="241166"/>
                  </a:moveTo>
                  <a:cubicBezTo>
                    <a:pt x="28975" y="241166"/>
                    <a:pt x="0" y="224533"/>
                    <a:pt x="1159" y="194388"/>
                  </a:cubicBezTo>
                  <a:cubicBezTo>
                    <a:pt x="3478" y="143452"/>
                    <a:pt x="59107" y="138255"/>
                    <a:pt x="59107" y="138255"/>
                  </a:cubicBezTo>
                  <a:lnTo>
                    <a:pt x="59107" y="138255"/>
                  </a:lnTo>
                  <a:cubicBezTo>
                    <a:pt x="59107" y="138255"/>
                    <a:pt x="42882" y="95635"/>
                    <a:pt x="91559" y="61331"/>
                  </a:cubicBezTo>
                  <a:cubicBezTo>
                    <a:pt x="143712" y="23909"/>
                    <a:pt x="193548" y="60292"/>
                    <a:pt x="193548" y="60292"/>
                  </a:cubicBezTo>
                  <a:cubicBezTo>
                    <a:pt x="193548" y="60292"/>
                    <a:pt x="201661" y="30146"/>
                    <a:pt x="242226" y="22870"/>
                  </a:cubicBezTo>
                  <a:cubicBezTo>
                    <a:pt x="285107" y="14554"/>
                    <a:pt x="305968" y="39501"/>
                    <a:pt x="305968" y="39501"/>
                  </a:cubicBezTo>
                  <a:cubicBezTo>
                    <a:pt x="305968" y="39501"/>
                    <a:pt x="316399" y="13514"/>
                    <a:pt x="350009" y="7277"/>
                  </a:cubicBezTo>
                  <a:cubicBezTo>
                    <a:pt x="383619" y="0"/>
                    <a:pt x="405639" y="30146"/>
                    <a:pt x="405639" y="30146"/>
                  </a:cubicBezTo>
                  <a:cubicBezTo>
                    <a:pt x="405639" y="30146"/>
                    <a:pt x="427660" y="4159"/>
                    <a:pt x="465906" y="10396"/>
                  </a:cubicBezTo>
                  <a:cubicBezTo>
                    <a:pt x="512264" y="18711"/>
                    <a:pt x="521537" y="60292"/>
                    <a:pt x="521537" y="60292"/>
                  </a:cubicBezTo>
                  <a:cubicBezTo>
                    <a:pt x="521537" y="60292"/>
                    <a:pt x="556306" y="65489"/>
                    <a:pt x="570213" y="103951"/>
                  </a:cubicBezTo>
                  <a:cubicBezTo>
                    <a:pt x="582962" y="140333"/>
                    <a:pt x="564418" y="152808"/>
                    <a:pt x="564418" y="152808"/>
                  </a:cubicBezTo>
                  <a:cubicBezTo>
                    <a:pt x="564418" y="152808"/>
                    <a:pt x="601505" y="183993"/>
                    <a:pt x="582962" y="227652"/>
                  </a:cubicBezTo>
                  <a:cubicBezTo>
                    <a:pt x="564418" y="273391"/>
                    <a:pt x="515742" y="282746"/>
                    <a:pt x="515742" y="282746"/>
                  </a:cubicBezTo>
                  <a:cubicBezTo>
                    <a:pt x="515742" y="282746"/>
                    <a:pt x="514583" y="314970"/>
                    <a:pt x="470542" y="344078"/>
                  </a:cubicBezTo>
                  <a:cubicBezTo>
                    <a:pt x="427660" y="373183"/>
                    <a:pt x="395209" y="341998"/>
                    <a:pt x="395209" y="341998"/>
                  </a:cubicBezTo>
                  <a:cubicBezTo>
                    <a:pt x="395209" y="341998"/>
                    <a:pt x="365076" y="399170"/>
                    <a:pt x="308286" y="401250"/>
                  </a:cubicBezTo>
                  <a:cubicBezTo>
                    <a:pt x="246860" y="403329"/>
                    <a:pt x="219046" y="363828"/>
                    <a:pt x="219046" y="363828"/>
                  </a:cubicBezTo>
                  <a:cubicBezTo>
                    <a:pt x="219046" y="363828"/>
                    <a:pt x="190071" y="387736"/>
                    <a:pt x="141395" y="376302"/>
                  </a:cubicBezTo>
                  <a:cubicBezTo>
                    <a:pt x="97354" y="365907"/>
                    <a:pt x="84605" y="332643"/>
                    <a:pt x="84605" y="332643"/>
                  </a:cubicBezTo>
                  <a:cubicBezTo>
                    <a:pt x="84605" y="332643"/>
                    <a:pt x="34769" y="330564"/>
                    <a:pt x="20862" y="296259"/>
                  </a:cubicBezTo>
                  <a:cubicBezTo>
                    <a:pt x="5795" y="261956"/>
                    <a:pt x="30134" y="243245"/>
                    <a:pt x="28975" y="241166"/>
                  </a:cubicBezTo>
                  <a:close/>
                </a:path>
              </a:pathLst>
            </a:custGeom>
            <a:solidFill>
              <a:srgbClr val="F2F2F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N2</a:t>
              </a:r>
              <a:endParaRPr lang="en-US" sz="1100"/>
            </a:p>
          </p:txBody>
        </p:sp>
        <p:pic>
          <p:nvPicPr>
            <p:cNvPr id="10" name="Picture 10"/>
            <p:cNvPicPr>
              <a:picLocks noChangeAspect="1"/>
            </p:cNvPicPr>
            <p:nvPr/>
          </p:nvPicPr>
          <p:blipFill>
            <a:blip r:embed="rId1"/>
            <a:srcRect/>
            <a:stretch>
              <a:fillRect/>
            </a:stretch>
          </p:blipFill>
          <p:spPr>
            <a:xfrm>
              <a:off x="7272101" y="3843410"/>
              <a:ext cx="402740" cy="326027"/>
            </a:xfrm>
            <a:prstGeom prst="rect">
              <a:avLst/>
            </a:prstGeom>
            <a:ln w="9525">
              <a:noFill/>
              <a:prstDash val="solid"/>
            </a:ln>
          </p:spPr>
        </p:pic>
        <p:sp>
          <p:nvSpPr>
            <p:cNvPr id="11" name="AutoShape 11"/>
            <p:cNvSpPr/>
            <p:nvPr/>
          </p:nvSpPr>
          <p:spPr>
            <a:xfrm>
              <a:off x="7159214" y="4196042"/>
              <a:ext cx="642793"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R2</a:t>
              </a:r>
              <a:endParaRPr lang="en-US" sz="1100"/>
            </a:p>
          </p:txBody>
        </p:sp>
        <p:sp>
          <p:nvSpPr>
            <p:cNvPr id="12" name="Freeform 12"/>
            <p:cNvSpPr/>
            <p:nvPr/>
          </p:nvSpPr>
          <p:spPr>
            <a:xfrm>
              <a:off x="8548515" y="3837267"/>
              <a:ext cx="601505" cy="403329"/>
            </a:xfrm>
            <a:custGeom>
              <a:avLst/>
              <a:gdLst/>
              <a:ahLst/>
              <a:cxnLst/>
              <a:rect l="l" t="t" r="r" b="b"/>
              <a:pathLst>
                <a:path w="601505" h="403329">
                  <a:moveTo>
                    <a:pt x="28975" y="241166"/>
                  </a:moveTo>
                  <a:cubicBezTo>
                    <a:pt x="28975" y="241166"/>
                    <a:pt x="0" y="224533"/>
                    <a:pt x="1159" y="194388"/>
                  </a:cubicBezTo>
                  <a:cubicBezTo>
                    <a:pt x="3478" y="143452"/>
                    <a:pt x="59107" y="138255"/>
                    <a:pt x="59107" y="138255"/>
                  </a:cubicBezTo>
                  <a:lnTo>
                    <a:pt x="59107" y="138255"/>
                  </a:lnTo>
                  <a:cubicBezTo>
                    <a:pt x="59107" y="138255"/>
                    <a:pt x="42882" y="95635"/>
                    <a:pt x="91559" y="61331"/>
                  </a:cubicBezTo>
                  <a:cubicBezTo>
                    <a:pt x="143712" y="23909"/>
                    <a:pt x="193548" y="60292"/>
                    <a:pt x="193548" y="60292"/>
                  </a:cubicBezTo>
                  <a:cubicBezTo>
                    <a:pt x="193548" y="60292"/>
                    <a:pt x="201661" y="30146"/>
                    <a:pt x="242226" y="22870"/>
                  </a:cubicBezTo>
                  <a:cubicBezTo>
                    <a:pt x="285107" y="14554"/>
                    <a:pt x="305968" y="39501"/>
                    <a:pt x="305968" y="39501"/>
                  </a:cubicBezTo>
                  <a:cubicBezTo>
                    <a:pt x="305968" y="39501"/>
                    <a:pt x="316399" y="13514"/>
                    <a:pt x="350009" y="7277"/>
                  </a:cubicBezTo>
                  <a:cubicBezTo>
                    <a:pt x="383619" y="0"/>
                    <a:pt x="405639" y="30146"/>
                    <a:pt x="405639" y="30146"/>
                  </a:cubicBezTo>
                  <a:cubicBezTo>
                    <a:pt x="405639" y="30146"/>
                    <a:pt x="427660" y="4159"/>
                    <a:pt x="465906" y="10396"/>
                  </a:cubicBezTo>
                  <a:cubicBezTo>
                    <a:pt x="512264" y="18711"/>
                    <a:pt x="521537" y="60292"/>
                    <a:pt x="521537" y="60292"/>
                  </a:cubicBezTo>
                  <a:cubicBezTo>
                    <a:pt x="521537" y="60292"/>
                    <a:pt x="556306" y="65489"/>
                    <a:pt x="570213" y="103951"/>
                  </a:cubicBezTo>
                  <a:cubicBezTo>
                    <a:pt x="582962" y="140333"/>
                    <a:pt x="564418" y="152808"/>
                    <a:pt x="564418" y="152808"/>
                  </a:cubicBezTo>
                  <a:cubicBezTo>
                    <a:pt x="564418" y="152808"/>
                    <a:pt x="601505" y="183993"/>
                    <a:pt x="582962" y="227652"/>
                  </a:cubicBezTo>
                  <a:cubicBezTo>
                    <a:pt x="564418" y="273391"/>
                    <a:pt x="515742" y="282746"/>
                    <a:pt x="515742" y="282746"/>
                  </a:cubicBezTo>
                  <a:cubicBezTo>
                    <a:pt x="515742" y="282746"/>
                    <a:pt x="514583" y="314970"/>
                    <a:pt x="470542" y="344078"/>
                  </a:cubicBezTo>
                  <a:cubicBezTo>
                    <a:pt x="427660" y="373183"/>
                    <a:pt x="395209" y="341998"/>
                    <a:pt x="395209" y="341998"/>
                  </a:cubicBezTo>
                  <a:cubicBezTo>
                    <a:pt x="395209" y="341998"/>
                    <a:pt x="365076" y="399170"/>
                    <a:pt x="308286" y="401250"/>
                  </a:cubicBezTo>
                  <a:cubicBezTo>
                    <a:pt x="246860" y="403329"/>
                    <a:pt x="219046" y="363828"/>
                    <a:pt x="219046" y="363828"/>
                  </a:cubicBezTo>
                  <a:cubicBezTo>
                    <a:pt x="219046" y="363828"/>
                    <a:pt x="190071" y="387736"/>
                    <a:pt x="141395" y="376302"/>
                  </a:cubicBezTo>
                  <a:cubicBezTo>
                    <a:pt x="97354" y="365907"/>
                    <a:pt x="84605" y="332643"/>
                    <a:pt x="84605" y="332643"/>
                  </a:cubicBezTo>
                  <a:cubicBezTo>
                    <a:pt x="84605" y="332643"/>
                    <a:pt x="34769" y="330564"/>
                    <a:pt x="20862" y="296259"/>
                  </a:cubicBezTo>
                  <a:cubicBezTo>
                    <a:pt x="5795" y="261956"/>
                    <a:pt x="30134" y="243245"/>
                    <a:pt x="28975" y="241166"/>
                  </a:cubicBezTo>
                  <a:close/>
                </a:path>
              </a:pathLst>
            </a:custGeom>
            <a:solidFill>
              <a:srgbClr val="F2F2F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N3</a:t>
              </a:r>
              <a:endParaRPr lang="en-US" sz="1100"/>
            </a:p>
          </p:txBody>
        </p:sp>
        <p:pic>
          <p:nvPicPr>
            <p:cNvPr id="13" name="Picture 13"/>
            <p:cNvPicPr>
              <a:picLocks noChangeAspect="1"/>
            </p:cNvPicPr>
            <p:nvPr/>
          </p:nvPicPr>
          <p:blipFill>
            <a:blip r:embed="rId2"/>
            <a:srcRect/>
            <a:stretch>
              <a:fillRect/>
            </a:stretch>
          </p:blipFill>
          <p:spPr>
            <a:xfrm>
              <a:off x="10003832" y="3557176"/>
              <a:ext cx="691750" cy="669070"/>
            </a:xfrm>
            <a:prstGeom prst="rect">
              <a:avLst/>
            </a:prstGeom>
            <a:ln w="9525">
              <a:noFill/>
              <a:prstDash val="solid"/>
            </a:ln>
          </p:spPr>
        </p:pic>
        <p:sp>
          <p:nvSpPr>
            <p:cNvPr id="14" name="AutoShape 14"/>
            <p:cNvSpPr/>
            <p:nvPr/>
          </p:nvSpPr>
          <p:spPr>
            <a:xfrm>
              <a:off x="10084046" y="4196042"/>
              <a:ext cx="587028"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H2</a:t>
              </a:r>
              <a:endParaRPr lang="en-US" sz="1100"/>
            </a:p>
          </p:txBody>
        </p:sp>
        <p:pic>
          <p:nvPicPr>
            <p:cNvPr id="15" name="Picture 15"/>
            <p:cNvPicPr>
              <a:picLocks noChangeAspect="1"/>
            </p:cNvPicPr>
            <p:nvPr/>
          </p:nvPicPr>
          <p:blipFill>
            <a:blip r:embed="rId2"/>
            <a:srcRect/>
            <a:stretch>
              <a:fillRect/>
            </a:stretch>
          </p:blipFill>
          <p:spPr>
            <a:xfrm>
              <a:off x="1511992" y="3557176"/>
              <a:ext cx="691750" cy="669070"/>
            </a:xfrm>
            <a:prstGeom prst="rect">
              <a:avLst/>
            </a:prstGeom>
            <a:ln w="9525">
              <a:noFill/>
              <a:prstDash val="solid"/>
            </a:ln>
          </p:spPr>
        </p:pic>
        <p:sp>
          <p:nvSpPr>
            <p:cNvPr id="16" name="AutoShape 16"/>
            <p:cNvSpPr/>
            <p:nvPr/>
          </p:nvSpPr>
          <p:spPr>
            <a:xfrm>
              <a:off x="1523150" y="4196042"/>
              <a:ext cx="691729"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H1</a:t>
              </a:r>
              <a:endParaRPr lang="en-US" sz="1100"/>
            </a:p>
          </p:txBody>
        </p:sp>
      </p:grpSp>
      <p:grpSp>
        <p:nvGrpSpPr>
          <p:cNvPr id="17" name="Group 17"/>
          <p:cNvGrpSpPr/>
          <p:nvPr/>
        </p:nvGrpSpPr>
        <p:grpSpPr>
          <a:xfrm>
            <a:off x="1984000" y="2213250"/>
            <a:ext cx="8474873" cy="1343926"/>
            <a:chOff x="1984000" y="2213250"/>
            <a:chExt cx="8474873" cy="1343926"/>
          </a:xfrm>
        </p:grpSpPr>
        <p:cxnSp>
          <p:nvCxnSpPr>
            <p:cNvPr id="18" name="Connector 18"/>
            <p:cNvCxnSpPr/>
            <p:nvPr/>
          </p:nvCxnSpPr>
          <p:spPr>
            <a:xfrm rot="5400000" flipV="1">
              <a:off x="6207008" y="-694690"/>
              <a:ext cx="28858" cy="8474873"/>
            </a:xfrm>
            <a:prstGeom prst="line">
              <a:avLst/>
            </a:prstGeom>
            <a:noFill/>
            <a:ln w="57150" cap="flat">
              <a:solidFill>
                <a:srgbClr val="00B0F0">
                  <a:alpha val="100000"/>
                </a:srgbClr>
              </a:solidFill>
              <a:prstDash val="dash"/>
              <a:headEnd type="none" w="med" len="med"/>
              <a:tailEnd type="triangle" w="med" len="lg"/>
            </a:ln>
          </p:spPr>
        </p:cxnSp>
        <p:sp>
          <p:nvSpPr>
            <p:cNvPr id="19" name="AutoShape 19"/>
            <p:cNvSpPr/>
            <p:nvPr/>
          </p:nvSpPr>
          <p:spPr>
            <a:xfrm>
              <a:off x="4532734" y="2213250"/>
              <a:ext cx="3685157"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B0F0"/>
                  </a:solidFill>
                  <a:latin typeface="Calibri" panose="020F0502020204030204"/>
                </a:rPr>
                <a:t>H1</a:t>
              </a:r>
              <a:r>
                <a:rPr lang="en-US" sz="1800" b="1" i="0" u="none" strike="noStrike">
                  <a:solidFill>
                    <a:srgbClr val="00B0F0"/>
                  </a:solidFill>
                  <a:latin typeface="宋体" panose="02010600030101010101" pitchFamily="2" charset="-122"/>
                </a:rPr>
                <a:t>想知道到达</a:t>
              </a:r>
              <a:r>
                <a:rPr lang="en-US" sz="1800" b="1" i="0" u="none" strike="noStrike">
                  <a:solidFill>
                    <a:srgbClr val="00B0F0"/>
                  </a:solidFill>
                  <a:latin typeface="Calibri" panose="020F0502020204030204"/>
                </a:rPr>
                <a:t>H2</a:t>
              </a:r>
              <a:r>
                <a:rPr lang="en-US" sz="1800" b="1" i="0" u="none" strike="noStrike">
                  <a:solidFill>
                    <a:srgbClr val="00B0F0"/>
                  </a:solidFill>
                  <a:latin typeface="宋体" panose="02010600030101010101" pitchFamily="2" charset="-122"/>
                </a:rPr>
                <a:t>要经过哪些路由器</a:t>
              </a:r>
              <a:endParaRPr lang="en-US" sz="1100"/>
            </a:p>
          </p:txBody>
        </p:sp>
      </p:grpSp>
      <p:sp>
        <p:nvSpPr>
          <p:cNvPr id="20" name="AutoShape 20"/>
          <p:cNvSpPr/>
          <p:nvPr/>
        </p:nvSpPr>
        <p:spPr>
          <a:xfrm>
            <a:off x="873351" y="5750024"/>
            <a:ext cx="2731731" cy="646331"/>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75BD42"/>
                </a:solidFill>
                <a:latin typeface="Calibri" panose="020F0502020204030204"/>
              </a:rPr>
              <a:t>H1</a:t>
            </a:r>
            <a:r>
              <a:rPr lang="en-US" sz="1800" b="1" i="0" u="none" strike="noStrike">
                <a:solidFill>
                  <a:srgbClr val="75BD42"/>
                </a:solidFill>
                <a:latin typeface="宋体" panose="02010600030101010101" pitchFamily="2" charset="-122"/>
              </a:rPr>
              <a:t>知道了到达</a:t>
            </a:r>
            <a:r>
              <a:rPr lang="en-US" sz="1800" b="1" i="0" u="none" strike="noStrike">
                <a:solidFill>
                  <a:srgbClr val="75BD42"/>
                </a:solidFill>
                <a:latin typeface="Calibri" panose="020F0502020204030204"/>
              </a:rPr>
              <a:t>H2</a:t>
            </a:r>
            <a:r>
              <a:rPr lang="en-US" sz="1800" b="1" i="0" u="none" strike="noStrike">
                <a:solidFill>
                  <a:srgbClr val="75BD42"/>
                </a:solidFill>
                <a:latin typeface="宋体" panose="02010600030101010101" pitchFamily="2" charset="-122"/>
              </a:rPr>
              <a:t>的</a:t>
            </a:r>
            <a:endParaRPr lang="en-US" sz="1100"/>
          </a:p>
          <a:p>
            <a:pPr indent="0" algn="l">
              <a:lnSpc>
                <a:spcPct val="100000"/>
              </a:lnSpc>
            </a:pPr>
            <a:r>
              <a:rPr lang="en-US" sz="1800" b="1" i="0" u="none" strike="noStrike">
                <a:solidFill>
                  <a:srgbClr val="75BD42"/>
                </a:solidFill>
                <a:latin typeface="宋体" panose="02010600030101010101" pitchFamily="2" charset="-122"/>
              </a:rPr>
              <a:t>路径中的第二个路由器</a:t>
            </a:r>
            <a:endParaRPr lang="en-US" sz="1800" b="1" i="0" u="none" strike="noStrike">
              <a:solidFill>
                <a:srgbClr val="75BD42"/>
              </a:solidFill>
              <a:latin typeface="宋体" panose="02010600030101010101" pitchFamily="2" charset="-122"/>
            </a:endParaRPr>
          </a:p>
        </p:txBody>
      </p:sp>
      <p:grpSp>
        <p:nvGrpSpPr>
          <p:cNvPr id="21" name="Group 21"/>
          <p:cNvGrpSpPr/>
          <p:nvPr/>
        </p:nvGrpSpPr>
        <p:grpSpPr>
          <a:xfrm>
            <a:off x="2380395" y="3146591"/>
            <a:ext cx="2145611" cy="844980"/>
            <a:chOff x="2380395" y="3146591"/>
            <a:chExt cx="2145611" cy="844980"/>
          </a:xfrm>
        </p:grpSpPr>
        <p:pic>
          <p:nvPicPr>
            <p:cNvPr id="22" name="Picture 22"/>
            <p:cNvPicPr>
              <a:picLocks noChangeAspect="1"/>
            </p:cNvPicPr>
            <p:nvPr/>
          </p:nvPicPr>
          <p:blipFill>
            <a:blip r:embed="rId3"/>
            <a:stretch>
              <a:fillRect/>
            </a:stretch>
          </p:blipFill>
          <p:spPr>
            <a:xfrm>
              <a:off x="2380395" y="3149855"/>
              <a:ext cx="2145611" cy="841716"/>
            </a:xfrm>
            <a:prstGeom prst="rect">
              <a:avLst/>
            </a:prstGeom>
            <a:ln w="19050">
              <a:noFill/>
              <a:prstDash val="solid"/>
            </a:ln>
          </p:spPr>
        </p:pic>
        <p:sp>
          <p:nvSpPr>
            <p:cNvPr id="23" name="AutoShape 23"/>
            <p:cNvSpPr/>
            <p:nvPr/>
          </p:nvSpPr>
          <p:spPr>
            <a:xfrm>
              <a:off x="2525318" y="3541964"/>
              <a:ext cx="1726372" cy="387458"/>
            </a:xfrm>
            <a:prstGeom prst="rect">
              <a:avLst/>
            </a:prstGeom>
            <a:solidFill>
              <a:srgbClr val="F2BA0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Calibri" panose="020F0502020204030204"/>
                </a:rPr>
                <a:t>ICMP</a:t>
              </a:r>
              <a:r>
                <a:rPr lang="en-US" sz="1800" b="1" i="0" u="none" strike="noStrike">
                  <a:solidFill>
                    <a:srgbClr val="FFFFFF"/>
                  </a:solidFill>
                  <a:latin typeface="宋体" panose="02010600030101010101" pitchFamily="2" charset="-122"/>
                </a:rPr>
                <a:t>回送请求</a:t>
              </a:r>
              <a:endParaRPr lang="en-US" sz="1100"/>
            </a:p>
          </p:txBody>
        </p:sp>
        <p:sp>
          <p:nvSpPr>
            <p:cNvPr id="24" name="AutoShape 24"/>
            <p:cNvSpPr/>
            <p:nvPr/>
          </p:nvSpPr>
          <p:spPr>
            <a:xfrm>
              <a:off x="2713986" y="3146591"/>
              <a:ext cx="1309105"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1" i="0" u="none" strike="noStrike">
                  <a:solidFill>
                    <a:srgbClr val="000000"/>
                  </a:solidFill>
                  <a:latin typeface="Calibri" panose="020F0502020204030204"/>
                </a:rPr>
                <a:t>TTL=2</a:t>
              </a:r>
              <a:endParaRPr lang="en-US" sz="1100"/>
            </a:p>
          </p:txBody>
        </p:sp>
      </p:grpSp>
      <p:grpSp>
        <p:nvGrpSpPr>
          <p:cNvPr id="25" name="Group 25"/>
          <p:cNvGrpSpPr/>
          <p:nvPr/>
        </p:nvGrpSpPr>
        <p:grpSpPr>
          <a:xfrm>
            <a:off x="5071594" y="3148876"/>
            <a:ext cx="2145611" cy="844980"/>
            <a:chOff x="5071594" y="3148876"/>
            <a:chExt cx="2145611" cy="844980"/>
          </a:xfrm>
        </p:grpSpPr>
        <p:pic>
          <p:nvPicPr>
            <p:cNvPr id="26" name="Picture 26"/>
            <p:cNvPicPr>
              <a:picLocks noChangeAspect="1"/>
            </p:cNvPicPr>
            <p:nvPr/>
          </p:nvPicPr>
          <p:blipFill>
            <a:blip r:embed="rId4"/>
            <a:stretch>
              <a:fillRect/>
            </a:stretch>
          </p:blipFill>
          <p:spPr>
            <a:xfrm>
              <a:off x="5071594" y="3152140"/>
              <a:ext cx="2145611" cy="841716"/>
            </a:xfrm>
            <a:prstGeom prst="rect">
              <a:avLst/>
            </a:prstGeom>
            <a:ln w="19050">
              <a:noFill/>
              <a:prstDash val="solid"/>
            </a:ln>
          </p:spPr>
        </p:pic>
        <p:sp>
          <p:nvSpPr>
            <p:cNvPr id="27" name="AutoShape 27"/>
            <p:cNvSpPr/>
            <p:nvPr/>
          </p:nvSpPr>
          <p:spPr>
            <a:xfrm>
              <a:off x="5216516" y="3544249"/>
              <a:ext cx="1776292" cy="387458"/>
            </a:xfrm>
            <a:prstGeom prst="rect">
              <a:avLst/>
            </a:prstGeom>
            <a:solidFill>
              <a:srgbClr val="F2BA0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Calibri" panose="020F0502020204030204"/>
                </a:rPr>
                <a:t>ICMP</a:t>
              </a:r>
              <a:r>
                <a:rPr lang="en-US" sz="1800" b="1" i="0" u="none" strike="noStrike">
                  <a:solidFill>
                    <a:srgbClr val="FFFFFF"/>
                  </a:solidFill>
                  <a:latin typeface="宋体" panose="02010600030101010101" pitchFamily="2" charset="-122"/>
                </a:rPr>
                <a:t>回送请求</a:t>
              </a:r>
              <a:endParaRPr lang="en-US" sz="1100"/>
            </a:p>
          </p:txBody>
        </p:sp>
        <p:sp>
          <p:nvSpPr>
            <p:cNvPr id="28" name="AutoShape 28"/>
            <p:cNvSpPr/>
            <p:nvPr/>
          </p:nvSpPr>
          <p:spPr>
            <a:xfrm>
              <a:off x="5405185" y="3148876"/>
              <a:ext cx="1309105"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1" i="0" u="none" strike="noStrike">
                  <a:solidFill>
                    <a:srgbClr val="000000"/>
                  </a:solidFill>
                  <a:latin typeface="Calibri" panose="020F0502020204030204"/>
                </a:rPr>
                <a:t>TTL=1</a:t>
              </a:r>
              <a:endParaRPr lang="en-US" sz="1100"/>
            </a:p>
          </p:txBody>
        </p:sp>
      </p:grpSp>
      <p:grpSp>
        <p:nvGrpSpPr>
          <p:cNvPr id="29" name="Group 29"/>
          <p:cNvGrpSpPr/>
          <p:nvPr/>
        </p:nvGrpSpPr>
        <p:grpSpPr>
          <a:xfrm>
            <a:off x="1869014" y="4526124"/>
            <a:ext cx="5611596" cy="1068478"/>
            <a:chOff x="1869014" y="4526124"/>
            <a:chExt cx="5611596" cy="1068478"/>
          </a:xfrm>
        </p:grpSpPr>
        <p:cxnSp>
          <p:nvCxnSpPr>
            <p:cNvPr id="30" name="Connector 30"/>
            <p:cNvCxnSpPr/>
            <p:nvPr/>
          </p:nvCxnSpPr>
          <p:spPr>
            <a:xfrm rot="5400000">
              <a:off x="4668462" y="1726676"/>
              <a:ext cx="12700" cy="5611596"/>
            </a:xfrm>
            <a:prstGeom prst="line">
              <a:avLst/>
            </a:prstGeom>
            <a:noFill/>
            <a:ln w="57150" cap="flat">
              <a:solidFill>
                <a:srgbClr val="E54C5E">
                  <a:alpha val="100000"/>
                </a:srgbClr>
              </a:solidFill>
              <a:prstDash val="dash"/>
              <a:headEnd type="none" w="med" len="med"/>
              <a:tailEnd type="triangle" w="med" len="med"/>
            </a:ln>
          </p:spPr>
        </p:cxnSp>
        <p:grpSp>
          <p:nvGrpSpPr>
            <p:cNvPr id="31" name="Group 31"/>
            <p:cNvGrpSpPr/>
            <p:nvPr/>
          </p:nvGrpSpPr>
          <p:grpSpPr>
            <a:xfrm>
              <a:off x="3428979" y="4764935"/>
              <a:ext cx="2597547" cy="829667"/>
              <a:chOff x="3428979" y="4764935"/>
              <a:chExt cx="2597547" cy="829667"/>
            </a:xfrm>
          </p:grpSpPr>
          <p:grpSp>
            <p:nvGrpSpPr>
              <p:cNvPr id="32" name="Group 32"/>
              <p:cNvGrpSpPr/>
              <p:nvPr/>
            </p:nvGrpSpPr>
            <p:grpSpPr>
              <a:xfrm>
                <a:off x="3428979" y="4764935"/>
                <a:ext cx="2597547" cy="829667"/>
                <a:chOff x="3428979" y="4764935"/>
                <a:chExt cx="2597547" cy="829667"/>
              </a:xfrm>
            </p:grpSpPr>
            <p:pic>
              <p:nvPicPr>
                <p:cNvPr id="33" name="Picture 33"/>
                <p:cNvPicPr>
                  <a:picLocks noChangeAspect="1"/>
                </p:cNvPicPr>
                <p:nvPr/>
              </p:nvPicPr>
              <p:blipFill>
                <a:blip r:embed="rId5"/>
                <a:stretch>
                  <a:fillRect/>
                </a:stretch>
              </p:blipFill>
              <p:spPr>
                <a:xfrm>
                  <a:off x="3428979" y="4764935"/>
                  <a:ext cx="2597547" cy="829667"/>
                </a:xfrm>
                <a:prstGeom prst="rect">
                  <a:avLst/>
                </a:prstGeom>
                <a:ln w="19050">
                  <a:noFill/>
                  <a:prstDash val="solid"/>
                </a:ln>
              </p:spPr>
            </p:pic>
            <p:sp>
              <p:nvSpPr>
                <p:cNvPr id="34" name="AutoShape 34"/>
                <p:cNvSpPr/>
                <p:nvPr/>
              </p:nvSpPr>
              <p:spPr>
                <a:xfrm>
                  <a:off x="3428979" y="4764935"/>
                  <a:ext cx="2597547" cy="829667"/>
                </a:xfrm>
                <a:prstGeom prst="rect">
                  <a:avLst/>
                </a:prstGeom>
                <a:noFill/>
                <a:ln w="19050">
                  <a:no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IP</a:t>
                  </a:r>
                  <a:r>
                    <a:rPr lang="en-US" sz="1800" b="1" i="0" u="none" strike="noStrike">
                      <a:solidFill>
                        <a:srgbClr val="000000"/>
                      </a:solidFill>
                      <a:latin typeface="宋体" panose="02010600030101010101" pitchFamily="2" charset="-122"/>
                    </a:rPr>
                    <a:t>数据报</a:t>
                  </a:r>
                  <a:endParaRPr lang="en-US" sz="1100"/>
                </a:p>
                <a:p>
                  <a:pPr indent="0" algn="ctr">
                    <a:lnSpc>
                      <a:spcPct val="100000"/>
                    </a:lnSpc>
                  </a:pPr>
                  <a:endParaRPr lang="en-US" sz="1100"/>
                </a:p>
                <a:p>
                  <a:pPr indent="0" algn="ctr">
                    <a:lnSpc>
                      <a:spcPct val="100000"/>
                    </a:lnSpc>
                  </a:pPr>
                  <a:r>
                    <a:rPr lang="en-US" sz="1800" b="0" i="0" u="none" strike="noStrike">
                      <a:solidFill>
                        <a:srgbClr val="000000"/>
                      </a:solidFill>
                      <a:latin typeface="Calibri" panose="020F0502020204030204"/>
                    </a:rPr>
                    <a:t> </a:t>
                  </a:r>
                  <a:endParaRPr lang="en-US" sz="1800" b="0" i="0" u="none" strike="noStrike">
                    <a:solidFill>
                      <a:srgbClr val="000000"/>
                    </a:solidFill>
                    <a:latin typeface="Calibri" panose="020F0502020204030204"/>
                  </a:endParaRPr>
                </a:p>
              </p:txBody>
            </p:sp>
          </p:grpSp>
          <p:sp>
            <p:nvSpPr>
              <p:cNvPr id="35" name="AutoShape 35"/>
              <p:cNvSpPr/>
              <p:nvPr/>
            </p:nvSpPr>
            <p:spPr>
              <a:xfrm>
                <a:off x="3757517" y="5107978"/>
                <a:ext cx="2201825" cy="387980"/>
              </a:xfrm>
              <a:prstGeom prst="rect">
                <a:avLst/>
              </a:prstGeom>
              <a:solidFill>
                <a:srgbClr val="4874CB">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Calibri" panose="020F0502020204030204"/>
                  </a:rPr>
                  <a:t>ICMP</a:t>
                </a:r>
                <a:r>
                  <a:rPr lang="en-US" sz="1800" b="1" i="0" u="none" strike="noStrike">
                    <a:solidFill>
                      <a:srgbClr val="FFFFFF"/>
                    </a:solidFill>
                    <a:latin typeface="宋体" panose="02010600030101010101" pitchFamily="2" charset="-122"/>
                  </a:rPr>
                  <a:t>差错报告报文</a:t>
                </a:r>
                <a:endParaRPr lang="en-US" sz="1100"/>
              </a:p>
            </p:txBody>
          </p:sp>
        </p:grpSp>
      </p:grpSp>
      <p:sp>
        <p:nvSpPr>
          <p:cNvPr id="36" name="AutoShape 36"/>
          <p:cNvSpPr/>
          <p:nvPr/>
        </p:nvSpPr>
        <p:spPr>
          <a:xfrm>
            <a:off x="7128928" y="2894540"/>
            <a:ext cx="1606409" cy="923330"/>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2E54A1"/>
                </a:solidFill>
                <a:latin typeface="Calibri" panose="020F0502020204030204"/>
              </a:rPr>
              <a:t>TTL</a:t>
            </a:r>
            <a:r>
              <a:rPr lang="en-US" sz="1800" b="1" i="0" u="none" strike="noStrike">
                <a:solidFill>
                  <a:srgbClr val="2E54A1"/>
                </a:solidFill>
                <a:latin typeface="宋体" panose="02010600030101010101" pitchFamily="2" charset="-122"/>
              </a:rPr>
              <a:t>减</a:t>
            </a:r>
            <a:r>
              <a:rPr lang="en-US" sz="1800" b="1" i="0" u="none" strike="noStrike">
                <a:solidFill>
                  <a:srgbClr val="2E54A1"/>
                </a:solidFill>
                <a:latin typeface="Calibri" panose="020F0502020204030204"/>
              </a:rPr>
              <a:t>1</a:t>
            </a:r>
            <a:endParaRPr lang="en-US" sz="1100"/>
          </a:p>
          <a:p>
            <a:pPr indent="0" algn="ctr">
              <a:lnSpc>
                <a:spcPct val="100000"/>
              </a:lnSpc>
            </a:pPr>
            <a:r>
              <a:rPr lang="en-US" sz="1800" b="1" i="0" u="none" strike="noStrike">
                <a:solidFill>
                  <a:srgbClr val="2E54A1"/>
                </a:solidFill>
                <a:latin typeface="宋体" panose="02010600030101010101" pitchFamily="2" charset="-122"/>
              </a:rPr>
              <a:t>结果为</a:t>
            </a:r>
            <a:r>
              <a:rPr lang="en-US" sz="1800" b="1" i="0" u="none" strike="noStrike">
                <a:solidFill>
                  <a:srgbClr val="2E54A1"/>
                </a:solidFill>
                <a:latin typeface="Calibri" panose="020F0502020204030204"/>
              </a:rPr>
              <a:t>0</a:t>
            </a:r>
            <a:endParaRPr lang="en-US" sz="1800" b="1" i="0" u="none" strike="noStrike">
              <a:solidFill>
                <a:srgbClr val="2E54A1"/>
              </a:solidFill>
              <a:latin typeface="Calibri" panose="020F0502020204030204"/>
            </a:endParaRPr>
          </a:p>
          <a:p>
            <a:pPr indent="0" algn="ctr">
              <a:lnSpc>
                <a:spcPct val="100000"/>
              </a:lnSpc>
            </a:pPr>
            <a:r>
              <a:rPr lang="en-US" sz="1800" b="1" i="0" u="none" strike="noStrike">
                <a:solidFill>
                  <a:srgbClr val="2E54A1"/>
                </a:solidFill>
                <a:latin typeface="宋体" panose="02010600030101010101" pitchFamily="2" charset="-122"/>
              </a:rPr>
              <a:t>丢弃该数据报</a:t>
            </a:r>
            <a:endParaRPr lang="en-US" sz="1800" b="1" i="0" u="none" strike="noStrike">
              <a:solidFill>
                <a:srgbClr val="2E54A1"/>
              </a:solidFill>
              <a:latin typeface="宋体" panose="02010600030101010101" pitchFamily="2" charset="-122"/>
            </a:endParaRPr>
          </a:p>
        </p:txBody>
      </p:sp>
      <p:sp>
        <p:nvSpPr>
          <p:cNvPr id="37" name="AutoShape 37"/>
          <p:cNvSpPr/>
          <p:nvPr/>
        </p:nvSpPr>
        <p:spPr>
          <a:xfrm>
            <a:off x="4023091" y="5846067"/>
            <a:ext cx="2652094" cy="487352"/>
          </a:xfrm>
          <a:prstGeom prst="wedgeRoundRectCallout">
            <a:avLst/>
          </a:prstGeom>
          <a:noFill/>
          <a:ln w="9525" cap="flat">
            <a:solidFill>
              <a:srgbClr val="000000">
                <a:alpha val="100000"/>
              </a:srgbClr>
            </a:solid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类型：时间超过（超时）</a:t>
            </a:r>
            <a:endParaRPr lang="en-US" sz="1100"/>
          </a:p>
        </p:txBody>
      </p:sp>
      <p:sp>
        <p:nvSpPr>
          <p:cNvPr id="38" name="AutoShape 38"/>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ICMP的典型应用——跟踪路由</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39" name="AutoShape 39"/>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6694" y="1162430"/>
            <a:ext cx="10550506" cy="614953"/>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在</a:t>
            </a:r>
            <a:r>
              <a:rPr lang="en-US" sz="1800" b="1" i="0" u="none" strike="noStrike">
                <a:solidFill>
                  <a:srgbClr val="2E54A1"/>
                </a:solidFill>
                <a:latin typeface="Calibri" panose="020F0502020204030204"/>
              </a:rPr>
              <a:t>Windows</a:t>
            </a:r>
            <a:r>
              <a:rPr lang="en-US" sz="1800" b="1" i="0" u="none" strike="noStrike">
                <a:solidFill>
                  <a:srgbClr val="2E54A1"/>
                </a:solidFill>
                <a:latin typeface="宋体" panose="02010600030101010101" pitchFamily="2" charset="-122"/>
              </a:rPr>
              <a:t>版本</a:t>
            </a:r>
            <a:r>
              <a:rPr lang="en-US" sz="1800" b="1" i="0" u="none" strike="noStrike">
                <a:solidFill>
                  <a:srgbClr val="000000"/>
                </a:solidFill>
                <a:latin typeface="宋体" panose="02010600030101010101" pitchFamily="2" charset="-122"/>
              </a:rPr>
              <a:t>中，具体命令为“</a:t>
            </a:r>
            <a:r>
              <a:rPr lang="en-US" sz="1800" b="1" i="0" u="none" strike="noStrike">
                <a:solidFill>
                  <a:srgbClr val="2E54A1"/>
                </a:solidFill>
                <a:latin typeface="Calibri" panose="020F0502020204030204"/>
              </a:rPr>
              <a:t>tracert</a:t>
            </a:r>
            <a:r>
              <a:rPr lang="en-US" sz="1800" b="1" i="0" u="none" strike="noStrike">
                <a:solidFill>
                  <a:srgbClr val="000000"/>
                </a:solidFill>
                <a:latin typeface="Calibri" panose="020F0502020204030204"/>
              </a:rPr>
              <a:t>”，其</a:t>
            </a:r>
            <a:r>
              <a:rPr lang="en-US" sz="1800" b="1" i="0" u="none" strike="noStrike">
                <a:solidFill>
                  <a:srgbClr val="2E54A1"/>
                </a:solidFill>
                <a:latin typeface="宋体" panose="02010600030101010101" pitchFamily="2" charset="-122"/>
              </a:rPr>
              <a:t>应用层直接使用</a:t>
            </a:r>
            <a:r>
              <a:rPr lang="zh-CN" altLang="en-US" sz="1800" b="1" i="0" u="none" strike="noStrike">
                <a:solidFill>
                  <a:srgbClr val="2E54A1"/>
                </a:solidFill>
                <a:latin typeface="宋体" panose="02010600030101010101" pitchFamily="2" charset="-122"/>
              </a:rPr>
              <a:t>网络</a:t>
            </a:r>
            <a:r>
              <a:rPr lang="en-US" sz="1800" b="1" i="0" u="none" strike="noStrike">
                <a:solidFill>
                  <a:srgbClr val="2E54A1"/>
                </a:solidFill>
                <a:latin typeface="宋体" panose="02010600030101010101" pitchFamily="2" charset="-122"/>
              </a:rPr>
              <a:t>层的</a:t>
            </a:r>
            <a:r>
              <a:rPr lang="en-US" sz="1800" b="1" i="0" u="none" strike="noStrike">
                <a:solidFill>
                  <a:srgbClr val="2E54A1"/>
                </a:solidFill>
                <a:latin typeface="Calibri" panose="020F0502020204030204"/>
              </a:rPr>
              <a:t>ICMP</a:t>
            </a:r>
            <a:r>
              <a:rPr lang="en-US" sz="1800" b="1" i="0" u="none" strike="noStrike">
                <a:solidFill>
                  <a:srgbClr val="2E54A1"/>
                </a:solidFill>
                <a:latin typeface="宋体" panose="02010600030101010101" pitchFamily="2" charset="-122"/>
              </a:rPr>
              <a:t>协议</a:t>
            </a:r>
            <a:r>
              <a:rPr lang="en-US" sz="1800" b="1" i="0" u="none" strike="noStrike">
                <a:solidFill>
                  <a:srgbClr val="000000"/>
                </a:solidFill>
                <a:latin typeface="宋体" panose="02010600030101010101" pitchFamily="2" charset="-122"/>
              </a:rPr>
              <a:t>，所使用的</a:t>
            </a:r>
            <a:r>
              <a:rPr lang="en-US" sz="1800" b="1" i="0" u="none" strike="noStrike">
                <a:solidFill>
                  <a:srgbClr val="2E54A1"/>
                </a:solidFill>
                <a:latin typeface="Calibri" panose="020F0502020204030204"/>
              </a:rPr>
              <a:t>ICMP</a:t>
            </a:r>
            <a:r>
              <a:rPr lang="en-US" sz="1800" b="1" i="0" u="none" strike="noStrike">
                <a:solidFill>
                  <a:srgbClr val="2E54A1"/>
                </a:solidFill>
                <a:latin typeface="宋体" panose="02010600030101010101" pitchFamily="2" charset="-122"/>
              </a:rPr>
              <a:t>报文类型有回送请求和回答报文以及差错报告报文</a:t>
            </a:r>
            <a:r>
              <a:rPr lang="en-US" sz="1800" b="1" i="0" u="none" strike="noStrike">
                <a:solidFill>
                  <a:srgbClr val="000000"/>
                </a:solidFill>
                <a:latin typeface="宋体" panose="02010600030101010101" pitchFamily="2" charset="-122"/>
              </a:rPr>
              <a:t>。</a:t>
            </a:r>
            <a:endParaRPr lang="en-US" sz="1100"/>
          </a:p>
        </p:txBody>
      </p:sp>
      <p:sp>
        <p:nvSpPr>
          <p:cNvPr id="3" name="AutoShape 3"/>
          <p:cNvSpPr/>
          <p:nvPr/>
        </p:nvSpPr>
        <p:spPr>
          <a:xfrm>
            <a:off x="1079719" y="1201938"/>
            <a:ext cx="247267" cy="256976"/>
          </a:xfrm>
          <a:prstGeom prst="rect">
            <a:avLst/>
          </a:prstGeom>
          <a:noFill/>
          <a:ln w="9525" cap="flat">
            <a:solidFill>
              <a:srgbClr val="000000">
                <a:alpha val="100000"/>
              </a:srgbClr>
            </a:solidFill>
            <a:prstDash val="solid"/>
          </a:ln>
        </p:spPr>
        <p:txBody>
          <a:bodyPr lIns="95250" tIns="47625" rIns="95250" bIns="47625" rtlCol="0" anchor="ctr">
            <a:noAutofit/>
          </a:bodyPr>
          <a:lstStyle/>
          <a:p>
            <a:pPr algn="ctr">
              <a:defRPr/>
            </a:pPr>
          </a:p>
        </p:txBody>
      </p:sp>
      <p:grpSp>
        <p:nvGrpSpPr>
          <p:cNvPr id="4" name="Group 4"/>
          <p:cNvGrpSpPr/>
          <p:nvPr/>
        </p:nvGrpSpPr>
        <p:grpSpPr>
          <a:xfrm>
            <a:off x="1511992" y="-77136"/>
            <a:ext cx="9183590" cy="8239573"/>
            <a:chOff x="1511992" y="-77136"/>
            <a:chExt cx="9183590" cy="8239573"/>
          </a:xfrm>
        </p:grpSpPr>
        <p:cxnSp>
          <p:nvCxnSpPr>
            <p:cNvPr id="5" name="Connector 5"/>
            <p:cNvCxnSpPr/>
            <p:nvPr/>
          </p:nvCxnSpPr>
          <p:spPr>
            <a:xfrm rot="-2700000">
              <a:off x="3190658" y="1129522"/>
              <a:ext cx="5826258" cy="5826258"/>
            </a:xfrm>
            <a:prstGeom prst="line">
              <a:avLst/>
            </a:prstGeom>
            <a:noFill/>
            <a:ln w="57150" cap="flat">
              <a:solidFill>
                <a:srgbClr val="000000">
                  <a:alpha val="100000"/>
                </a:srgbClr>
              </a:solidFill>
              <a:prstDash val="solid"/>
              <a:headEnd type="none" w="med" len="med"/>
              <a:tailEnd type="none" w="med" len="med"/>
            </a:ln>
          </p:spPr>
        </p:cxnSp>
        <p:sp>
          <p:nvSpPr>
            <p:cNvPr id="6" name="Freeform 6"/>
            <p:cNvSpPr/>
            <p:nvPr/>
          </p:nvSpPr>
          <p:spPr>
            <a:xfrm>
              <a:off x="3069781" y="3837267"/>
              <a:ext cx="601505" cy="403329"/>
            </a:xfrm>
            <a:custGeom>
              <a:avLst/>
              <a:gdLst/>
              <a:ahLst/>
              <a:cxnLst/>
              <a:rect l="l" t="t" r="r" b="b"/>
              <a:pathLst>
                <a:path w="601505" h="403329">
                  <a:moveTo>
                    <a:pt x="28975" y="241166"/>
                  </a:moveTo>
                  <a:cubicBezTo>
                    <a:pt x="28975" y="241166"/>
                    <a:pt x="0" y="224533"/>
                    <a:pt x="1159" y="194388"/>
                  </a:cubicBezTo>
                  <a:cubicBezTo>
                    <a:pt x="3478" y="143452"/>
                    <a:pt x="59107" y="138255"/>
                    <a:pt x="59107" y="138255"/>
                  </a:cubicBezTo>
                  <a:lnTo>
                    <a:pt x="59107" y="138255"/>
                  </a:lnTo>
                  <a:cubicBezTo>
                    <a:pt x="59107" y="138255"/>
                    <a:pt x="42882" y="95635"/>
                    <a:pt x="91559" y="61331"/>
                  </a:cubicBezTo>
                  <a:cubicBezTo>
                    <a:pt x="143712" y="23909"/>
                    <a:pt x="193548" y="60292"/>
                    <a:pt x="193548" y="60292"/>
                  </a:cubicBezTo>
                  <a:cubicBezTo>
                    <a:pt x="193548" y="60292"/>
                    <a:pt x="201661" y="30146"/>
                    <a:pt x="242226" y="22870"/>
                  </a:cubicBezTo>
                  <a:cubicBezTo>
                    <a:pt x="285107" y="14554"/>
                    <a:pt x="305968" y="39501"/>
                    <a:pt x="305968" y="39501"/>
                  </a:cubicBezTo>
                  <a:cubicBezTo>
                    <a:pt x="305968" y="39501"/>
                    <a:pt x="316399" y="13514"/>
                    <a:pt x="350009" y="7277"/>
                  </a:cubicBezTo>
                  <a:cubicBezTo>
                    <a:pt x="383619" y="0"/>
                    <a:pt x="405639" y="30146"/>
                    <a:pt x="405639" y="30146"/>
                  </a:cubicBezTo>
                  <a:cubicBezTo>
                    <a:pt x="405639" y="30146"/>
                    <a:pt x="427660" y="4159"/>
                    <a:pt x="465906" y="10396"/>
                  </a:cubicBezTo>
                  <a:cubicBezTo>
                    <a:pt x="512264" y="18711"/>
                    <a:pt x="521537" y="60292"/>
                    <a:pt x="521537" y="60292"/>
                  </a:cubicBezTo>
                  <a:cubicBezTo>
                    <a:pt x="521537" y="60292"/>
                    <a:pt x="556306" y="65489"/>
                    <a:pt x="570213" y="103951"/>
                  </a:cubicBezTo>
                  <a:cubicBezTo>
                    <a:pt x="582962" y="140333"/>
                    <a:pt x="564418" y="152808"/>
                    <a:pt x="564418" y="152808"/>
                  </a:cubicBezTo>
                  <a:cubicBezTo>
                    <a:pt x="564418" y="152808"/>
                    <a:pt x="601505" y="183993"/>
                    <a:pt x="582962" y="227652"/>
                  </a:cubicBezTo>
                  <a:cubicBezTo>
                    <a:pt x="564418" y="273391"/>
                    <a:pt x="515742" y="282746"/>
                    <a:pt x="515742" y="282746"/>
                  </a:cubicBezTo>
                  <a:cubicBezTo>
                    <a:pt x="515742" y="282746"/>
                    <a:pt x="514583" y="314970"/>
                    <a:pt x="470542" y="344078"/>
                  </a:cubicBezTo>
                  <a:cubicBezTo>
                    <a:pt x="427660" y="373183"/>
                    <a:pt x="395209" y="341998"/>
                    <a:pt x="395209" y="341998"/>
                  </a:cubicBezTo>
                  <a:cubicBezTo>
                    <a:pt x="395209" y="341998"/>
                    <a:pt x="365076" y="399170"/>
                    <a:pt x="308286" y="401250"/>
                  </a:cubicBezTo>
                  <a:cubicBezTo>
                    <a:pt x="246860" y="403329"/>
                    <a:pt x="219046" y="363828"/>
                    <a:pt x="219046" y="363828"/>
                  </a:cubicBezTo>
                  <a:cubicBezTo>
                    <a:pt x="219046" y="363828"/>
                    <a:pt x="190071" y="387736"/>
                    <a:pt x="141395" y="376302"/>
                  </a:cubicBezTo>
                  <a:cubicBezTo>
                    <a:pt x="97354" y="365907"/>
                    <a:pt x="84605" y="332643"/>
                    <a:pt x="84605" y="332643"/>
                  </a:cubicBezTo>
                  <a:cubicBezTo>
                    <a:pt x="84605" y="332643"/>
                    <a:pt x="34769" y="330564"/>
                    <a:pt x="20862" y="296259"/>
                  </a:cubicBezTo>
                  <a:cubicBezTo>
                    <a:pt x="5795" y="261956"/>
                    <a:pt x="30134" y="243245"/>
                    <a:pt x="28975" y="241166"/>
                  </a:cubicBezTo>
                  <a:close/>
                </a:path>
              </a:pathLst>
            </a:custGeom>
            <a:solidFill>
              <a:srgbClr val="F2F2F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N1</a:t>
              </a:r>
              <a:endParaRPr lang="en-US" sz="1100"/>
            </a:p>
          </p:txBody>
        </p:sp>
        <p:pic>
          <p:nvPicPr>
            <p:cNvPr id="7" name="Picture 7"/>
            <p:cNvPicPr>
              <a:picLocks noChangeAspect="1"/>
            </p:cNvPicPr>
            <p:nvPr/>
          </p:nvPicPr>
          <p:blipFill>
            <a:blip r:embed="rId1"/>
            <a:srcRect/>
            <a:stretch>
              <a:fillRect/>
            </a:stretch>
          </p:blipFill>
          <p:spPr>
            <a:xfrm>
              <a:off x="4532734" y="3843410"/>
              <a:ext cx="402740" cy="326027"/>
            </a:xfrm>
            <a:prstGeom prst="rect">
              <a:avLst/>
            </a:prstGeom>
            <a:ln w="9525">
              <a:noFill/>
              <a:prstDash val="solid"/>
            </a:ln>
          </p:spPr>
        </p:pic>
        <p:sp>
          <p:nvSpPr>
            <p:cNvPr id="8" name="AutoShape 8"/>
            <p:cNvSpPr/>
            <p:nvPr/>
          </p:nvSpPr>
          <p:spPr>
            <a:xfrm>
              <a:off x="4393533" y="4196042"/>
              <a:ext cx="691729"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R1</a:t>
              </a:r>
              <a:endParaRPr lang="en-US" sz="1100"/>
            </a:p>
          </p:txBody>
        </p:sp>
        <p:sp>
          <p:nvSpPr>
            <p:cNvPr id="9" name="Freeform 9"/>
            <p:cNvSpPr/>
            <p:nvPr/>
          </p:nvSpPr>
          <p:spPr>
            <a:xfrm>
              <a:off x="5809148" y="3837267"/>
              <a:ext cx="601505" cy="403329"/>
            </a:xfrm>
            <a:custGeom>
              <a:avLst/>
              <a:gdLst/>
              <a:ahLst/>
              <a:cxnLst/>
              <a:rect l="l" t="t" r="r" b="b"/>
              <a:pathLst>
                <a:path w="601505" h="403329">
                  <a:moveTo>
                    <a:pt x="28975" y="241166"/>
                  </a:moveTo>
                  <a:cubicBezTo>
                    <a:pt x="28975" y="241166"/>
                    <a:pt x="0" y="224533"/>
                    <a:pt x="1159" y="194388"/>
                  </a:cubicBezTo>
                  <a:cubicBezTo>
                    <a:pt x="3478" y="143452"/>
                    <a:pt x="59107" y="138255"/>
                    <a:pt x="59107" y="138255"/>
                  </a:cubicBezTo>
                  <a:lnTo>
                    <a:pt x="59107" y="138255"/>
                  </a:lnTo>
                  <a:cubicBezTo>
                    <a:pt x="59107" y="138255"/>
                    <a:pt x="42882" y="95635"/>
                    <a:pt x="91559" y="61331"/>
                  </a:cubicBezTo>
                  <a:cubicBezTo>
                    <a:pt x="143712" y="23909"/>
                    <a:pt x="193548" y="60292"/>
                    <a:pt x="193548" y="60292"/>
                  </a:cubicBezTo>
                  <a:cubicBezTo>
                    <a:pt x="193548" y="60292"/>
                    <a:pt x="201661" y="30146"/>
                    <a:pt x="242226" y="22870"/>
                  </a:cubicBezTo>
                  <a:cubicBezTo>
                    <a:pt x="285107" y="14554"/>
                    <a:pt x="305968" y="39501"/>
                    <a:pt x="305968" y="39501"/>
                  </a:cubicBezTo>
                  <a:cubicBezTo>
                    <a:pt x="305968" y="39501"/>
                    <a:pt x="316399" y="13514"/>
                    <a:pt x="350009" y="7277"/>
                  </a:cubicBezTo>
                  <a:cubicBezTo>
                    <a:pt x="383619" y="0"/>
                    <a:pt x="405639" y="30146"/>
                    <a:pt x="405639" y="30146"/>
                  </a:cubicBezTo>
                  <a:cubicBezTo>
                    <a:pt x="405639" y="30146"/>
                    <a:pt x="427660" y="4159"/>
                    <a:pt x="465906" y="10396"/>
                  </a:cubicBezTo>
                  <a:cubicBezTo>
                    <a:pt x="512264" y="18711"/>
                    <a:pt x="521537" y="60292"/>
                    <a:pt x="521537" y="60292"/>
                  </a:cubicBezTo>
                  <a:cubicBezTo>
                    <a:pt x="521537" y="60292"/>
                    <a:pt x="556306" y="65489"/>
                    <a:pt x="570213" y="103951"/>
                  </a:cubicBezTo>
                  <a:cubicBezTo>
                    <a:pt x="582962" y="140333"/>
                    <a:pt x="564418" y="152808"/>
                    <a:pt x="564418" y="152808"/>
                  </a:cubicBezTo>
                  <a:cubicBezTo>
                    <a:pt x="564418" y="152808"/>
                    <a:pt x="601505" y="183993"/>
                    <a:pt x="582962" y="227652"/>
                  </a:cubicBezTo>
                  <a:cubicBezTo>
                    <a:pt x="564418" y="273391"/>
                    <a:pt x="515742" y="282746"/>
                    <a:pt x="515742" y="282746"/>
                  </a:cubicBezTo>
                  <a:cubicBezTo>
                    <a:pt x="515742" y="282746"/>
                    <a:pt x="514583" y="314970"/>
                    <a:pt x="470542" y="344078"/>
                  </a:cubicBezTo>
                  <a:cubicBezTo>
                    <a:pt x="427660" y="373183"/>
                    <a:pt x="395209" y="341998"/>
                    <a:pt x="395209" y="341998"/>
                  </a:cubicBezTo>
                  <a:cubicBezTo>
                    <a:pt x="395209" y="341998"/>
                    <a:pt x="365076" y="399170"/>
                    <a:pt x="308286" y="401250"/>
                  </a:cubicBezTo>
                  <a:cubicBezTo>
                    <a:pt x="246860" y="403329"/>
                    <a:pt x="219046" y="363828"/>
                    <a:pt x="219046" y="363828"/>
                  </a:cubicBezTo>
                  <a:cubicBezTo>
                    <a:pt x="219046" y="363828"/>
                    <a:pt x="190071" y="387736"/>
                    <a:pt x="141395" y="376302"/>
                  </a:cubicBezTo>
                  <a:cubicBezTo>
                    <a:pt x="97354" y="365907"/>
                    <a:pt x="84605" y="332643"/>
                    <a:pt x="84605" y="332643"/>
                  </a:cubicBezTo>
                  <a:cubicBezTo>
                    <a:pt x="84605" y="332643"/>
                    <a:pt x="34769" y="330564"/>
                    <a:pt x="20862" y="296259"/>
                  </a:cubicBezTo>
                  <a:cubicBezTo>
                    <a:pt x="5795" y="261956"/>
                    <a:pt x="30134" y="243245"/>
                    <a:pt x="28975" y="241166"/>
                  </a:cubicBezTo>
                  <a:close/>
                </a:path>
              </a:pathLst>
            </a:custGeom>
            <a:solidFill>
              <a:srgbClr val="F2F2F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N2</a:t>
              </a:r>
              <a:endParaRPr lang="en-US" sz="1100"/>
            </a:p>
          </p:txBody>
        </p:sp>
        <p:pic>
          <p:nvPicPr>
            <p:cNvPr id="10" name="Picture 10"/>
            <p:cNvPicPr>
              <a:picLocks noChangeAspect="1"/>
            </p:cNvPicPr>
            <p:nvPr/>
          </p:nvPicPr>
          <p:blipFill>
            <a:blip r:embed="rId1"/>
            <a:srcRect/>
            <a:stretch>
              <a:fillRect/>
            </a:stretch>
          </p:blipFill>
          <p:spPr>
            <a:xfrm>
              <a:off x="7272101" y="3843410"/>
              <a:ext cx="402740" cy="326027"/>
            </a:xfrm>
            <a:prstGeom prst="rect">
              <a:avLst/>
            </a:prstGeom>
            <a:ln w="9525">
              <a:noFill/>
              <a:prstDash val="solid"/>
            </a:ln>
          </p:spPr>
        </p:pic>
        <p:sp>
          <p:nvSpPr>
            <p:cNvPr id="11" name="AutoShape 11"/>
            <p:cNvSpPr/>
            <p:nvPr/>
          </p:nvSpPr>
          <p:spPr>
            <a:xfrm>
              <a:off x="7159214" y="4196042"/>
              <a:ext cx="642793"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R2</a:t>
              </a:r>
              <a:endParaRPr lang="en-US" sz="1100"/>
            </a:p>
          </p:txBody>
        </p:sp>
        <p:sp>
          <p:nvSpPr>
            <p:cNvPr id="12" name="Freeform 12"/>
            <p:cNvSpPr/>
            <p:nvPr/>
          </p:nvSpPr>
          <p:spPr>
            <a:xfrm>
              <a:off x="8548515" y="3837267"/>
              <a:ext cx="601505" cy="403329"/>
            </a:xfrm>
            <a:custGeom>
              <a:avLst/>
              <a:gdLst/>
              <a:ahLst/>
              <a:cxnLst/>
              <a:rect l="l" t="t" r="r" b="b"/>
              <a:pathLst>
                <a:path w="601505" h="403329">
                  <a:moveTo>
                    <a:pt x="28975" y="241166"/>
                  </a:moveTo>
                  <a:cubicBezTo>
                    <a:pt x="28975" y="241166"/>
                    <a:pt x="0" y="224533"/>
                    <a:pt x="1159" y="194388"/>
                  </a:cubicBezTo>
                  <a:cubicBezTo>
                    <a:pt x="3478" y="143452"/>
                    <a:pt x="59107" y="138255"/>
                    <a:pt x="59107" y="138255"/>
                  </a:cubicBezTo>
                  <a:lnTo>
                    <a:pt x="59107" y="138255"/>
                  </a:lnTo>
                  <a:cubicBezTo>
                    <a:pt x="59107" y="138255"/>
                    <a:pt x="42882" y="95635"/>
                    <a:pt x="91559" y="61331"/>
                  </a:cubicBezTo>
                  <a:cubicBezTo>
                    <a:pt x="143712" y="23909"/>
                    <a:pt x="193548" y="60292"/>
                    <a:pt x="193548" y="60292"/>
                  </a:cubicBezTo>
                  <a:cubicBezTo>
                    <a:pt x="193548" y="60292"/>
                    <a:pt x="201661" y="30146"/>
                    <a:pt x="242226" y="22870"/>
                  </a:cubicBezTo>
                  <a:cubicBezTo>
                    <a:pt x="285107" y="14554"/>
                    <a:pt x="305968" y="39501"/>
                    <a:pt x="305968" y="39501"/>
                  </a:cubicBezTo>
                  <a:cubicBezTo>
                    <a:pt x="305968" y="39501"/>
                    <a:pt x="316399" y="13514"/>
                    <a:pt x="350009" y="7277"/>
                  </a:cubicBezTo>
                  <a:cubicBezTo>
                    <a:pt x="383619" y="0"/>
                    <a:pt x="405639" y="30146"/>
                    <a:pt x="405639" y="30146"/>
                  </a:cubicBezTo>
                  <a:cubicBezTo>
                    <a:pt x="405639" y="30146"/>
                    <a:pt x="427660" y="4159"/>
                    <a:pt x="465906" y="10396"/>
                  </a:cubicBezTo>
                  <a:cubicBezTo>
                    <a:pt x="512264" y="18711"/>
                    <a:pt x="521537" y="60292"/>
                    <a:pt x="521537" y="60292"/>
                  </a:cubicBezTo>
                  <a:cubicBezTo>
                    <a:pt x="521537" y="60292"/>
                    <a:pt x="556306" y="65489"/>
                    <a:pt x="570213" y="103951"/>
                  </a:cubicBezTo>
                  <a:cubicBezTo>
                    <a:pt x="582962" y="140333"/>
                    <a:pt x="564418" y="152808"/>
                    <a:pt x="564418" y="152808"/>
                  </a:cubicBezTo>
                  <a:cubicBezTo>
                    <a:pt x="564418" y="152808"/>
                    <a:pt x="601505" y="183993"/>
                    <a:pt x="582962" y="227652"/>
                  </a:cubicBezTo>
                  <a:cubicBezTo>
                    <a:pt x="564418" y="273391"/>
                    <a:pt x="515742" y="282746"/>
                    <a:pt x="515742" y="282746"/>
                  </a:cubicBezTo>
                  <a:cubicBezTo>
                    <a:pt x="515742" y="282746"/>
                    <a:pt x="514583" y="314970"/>
                    <a:pt x="470542" y="344078"/>
                  </a:cubicBezTo>
                  <a:cubicBezTo>
                    <a:pt x="427660" y="373183"/>
                    <a:pt x="395209" y="341998"/>
                    <a:pt x="395209" y="341998"/>
                  </a:cubicBezTo>
                  <a:cubicBezTo>
                    <a:pt x="395209" y="341998"/>
                    <a:pt x="365076" y="399170"/>
                    <a:pt x="308286" y="401250"/>
                  </a:cubicBezTo>
                  <a:cubicBezTo>
                    <a:pt x="246860" y="403329"/>
                    <a:pt x="219046" y="363828"/>
                    <a:pt x="219046" y="363828"/>
                  </a:cubicBezTo>
                  <a:cubicBezTo>
                    <a:pt x="219046" y="363828"/>
                    <a:pt x="190071" y="387736"/>
                    <a:pt x="141395" y="376302"/>
                  </a:cubicBezTo>
                  <a:cubicBezTo>
                    <a:pt x="97354" y="365907"/>
                    <a:pt x="84605" y="332643"/>
                    <a:pt x="84605" y="332643"/>
                  </a:cubicBezTo>
                  <a:cubicBezTo>
                    <a:pt x="84605" y="332643"/>
                    <a:pt x="34769" y="330564"/>
                    <a:pt x="20862" y="296259"/>
                  </a:cubicBezTo>
                  <a:cubicBezTo>
                    <a:pt x="5795" y="261956"/>
                    <a:pt x="30134" y="243245"/>
                    <a:pt x="28975" y="241166"/>
                  </a:cubicBezTo>
                  <a:close/>
                </a:path>
              </a:pathLst>
            </a:custGeom>
            <a:solidFill>
              <a:srgbClr val="F2F2F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N3</a:t>
              </a:r>
              <a:endParaRPr lang="en-US" sz="1100"/>
            </a:p>
          </p:txBody>
        </p:sp>
        <p:pic>
          <p:nvPicPr>
            <p:cNvPr id="13" name="Picture 13"/>
            <p:cNvPicPr>
              <a:picLocks noChangeAspect="1"/>
            </p:cNvPicPr>
            <p:nvPr/>
          </p:nvPicPr>
          <p:blipFill>
            <a:blip r:embed="rId2"/>
            <a:srcRect/>
            <a:stretch>
              <a:fillRect/>
            </a:stretch>
          </p:blipFill>
          <p:spPr>
            <a:xfrm>
              <a:off x="10003832" y="3557176"/>
              <a:ext cx="691750" cy="669070"/>
            </a:xfrm>
            <a:prstGeom prst="rect">
              <a:avLst/>
            </a:prstGeom>
            <a:ln w="9525">
              <a:noFill/>
              <a:prstDash val="solid"/>
            </a:ln>
          </p:spPr>
        </p:pic>
        <p:sp>
          <p:nvSpPr>
            <p:cNvPr id="14" name="AutoShape 14"/>
            <p:cNvSpPr/>
            <p:nvPr/>
          </p:nvSpPr>
          <p:spPr>
            <a:xfrm>
              <a:off x="10084046" y="4196042"/>
              <a:ext cx="587028"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H2</a:t>
              </a:r>
              <a:endParaRPr lang="en-US" sz="1100"/>
            </a:p>
          </p:txBody>
        </p:sp>
        <p:pic>
          <p:nvPicPr>
            <p:cNvPr id="15" name="Picture 15"/>
            <p:cNvPicPr>
              <a:picLocks noChangeAspect="1"/>
            </p:cNvPicPr>
            <p:nvPr/>
          </p:nvPicPr>
          <p:blipFill>
            <a:blip r:embed="rId2"/>
            <a:srcRect/>
            <a:stretch>
              <a:fillRect/>
            </a:stretch>
          </p:blipFill>
          <p:spPr>
            <a:xfrm>
              <a:off x="1511992" y="3557176"/>
              <a:ext cx="691750" cy="669070"/>
            </a:xfrm>
            <a:prstGeom prst="rect">
              <a:avLst/>
            </a:prstGeom>
            <a:ln w="9525">
              <a:noFill/>
              <a:prstDash val="solid"/>
            </a:ln>
          </p:spPr>
        </p:pic>
        <p:sp>
          <p:nvSpPr>
            <p:cNvPr id="16" name="AutoShape 16"/>
            <p:cNvSpPr/>
            <p:nvPr/>
          </p:nvSpPr>
          <p:spPr>
            <a:xfrm>
              <a:off x="1523150" y="4196042"/>
              <a:ext cx="691729" cy="369332"/>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0000"/>
                  </a:solidFill>
                  <a:latin typeface="Calibri" panose="020F0502020204030204"/>
                </a:rPr>
                <a:t>H1</a:t>
              </a:r>
              <a:endParaRPr lang="en-US" sz="1100"/>
            </a:p>
          </p:txBody>
        </p:sp>
      </p:grpSp>
      <p:grpSp>
        <p:nvGrpSpPr>
          <p:cNvPr id="17" name="Group 17"/>
          <p:cNvGrpSpPr/>
          <p:nvPr/>
        </p:nvGrpSpPr>
        <p:grpSpPr>
          <a:xfrm>
            <a:off x="1984000" y="2213250"/>
            <a:ext cx="8474873" cy="1343926"/>
            <a:chOff x="1984000" y="2213250"/>
            <a:chExt cx="8474873" cy="1343926"/>
          </a:xfrm>
        </p:grpSpPr>
        <p:cxnSp>
          <p:nvCxnSpPr>
            <p:cNvPr id="18" name="Connector 18"/>
            <p:cNvCxnSpPr/>
            <p:nvPr/>
          </p:nvCxnSpPr>
          <p:spPr>
            <a:xfrm rot="5400000" flipV="1">
              <a:off x="6207008" y="-694690"/>
              <a:ext cx="28858" cy="8474873"/>
            </a:xfrm>
            <a:prstGeom prst="line">
              <a:avLst/>
            </a:prstGeom>
            <a:noFill/>
            <a:ln w="57150" cap="flat">
              <a:solidFill>
                <a:srgbClr val="00B0F0">
                  <a:alpha val="100000"/>
                </a:srgbClr>
              </a:solidFill>
              <a:prstDash val="dash"/>
              <a:headEnd type="none" w="med" len="med"/>
              <a:tailEnd type="triangle" w="med" len="lg"/>
            </a:ln>
          </p:spPr>
        </p:cxnSp>
        <p:sp>
          <p:nvSpPr>
            <p:cNvPr id="19" name="AutoShape 19"/>
            <p:cNvSpPr/>
            <p:nvPr/>
          </p:nvSpPr>
          <p:spPr>
            <a:xfrm>
              <a:off x="4532734" y="2213250"/>
              <a:ext cx="3685157" cy="369332"/>
            </a:xfrm>
            <a:prstGeom prst="rect">
              <a:avLst/>
            </a:prstGeom>
            <a:solidFill>
              <a:srgbClr val="FFFFFF">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00B0F0"/>
                  </a:solidFill>
                  <a:latin typeface="Calibri" panose="020F0502020204030204"/>
                </a:rPr>
                <a:t>H1</a:t>
              </a:r>
              <a:r>
                <a:rPr lang="en-US" sz="1800" b="1" i="0" u="none" strike="noStrike">
                  <a:solidFill>
                    <a:srgbClr val="00B0F0"/>
                  </a:solidFill>
                  <a:latin typeface="宋体" panose="02010600030101010101" pitchFamily="2" charset="-122"/>
                </a:rPr>
                <a:t>想知道到达</a:t>
              </a:r>
              <a:r>
                <a:rPr lang="en-US" sz="1800" b="1" i="0" u="none" strike="noStrike">
                  <a:solidFill>
                    <a:srgbClr val="00B0F0"/>
                  </a:solidFill>
                  <a:latin typeface="Calibri" panose="020F0502020204030204"/>
                </a:rPr>
                <a:t>H2</a:t>
              </a:r>
              <a:r>
                <a:rPr lang="en-US" sz="1800" b="1" i="0" u="none" strike="noStrike">
                  <a:solidFill>
                    <a:srgbClr val="00B0F0"/>
                  </a:solidFill>
                  <a:latin typeface="宋体" panose="02010600030101010101" pitchFamily="2" charset="-122"/>
                </a:rPr>
                <a:t>要经过哪些路由器</a:t>
              </a:r>
              <a:endParaRPr lang="en-US" sz="1100"/>
            </a:p>
          </p:txBody>
        </p:sp>
      </p:grpSp>
      <p:grpSp>
        <p:nvGrpSpPr>
          <p:cNvPr id="20" name="Group 20"/>
          <p:cNvGrpSpPr/>
          <p:nvPr/>
        </p:nvGrpSpPr>
        <p:grpSpPr>
          <a:xfrm>
            <a:off x="2380395" y="3146591"/>
            <a:ext cx="2145611" cy="844980"/>
            <a:chOff x="2380395" y="3146591"/>
            <a:chExt cx="2145611" cy="844980"/>
          </a:xfrm>
        </p:grpSpPr>
        <p:pic>
          <p:nvPicPr>
            <p:cNvPr id="21" name="Picture 21"/>
            <p:cNvPicPr>
              <a:picLocks noChangeAspect="1"/>
            </p:cNvPicPr>
            <p:nvPr/>
          </p:nvPicPr>
          <p:blipFill>
            <a:blip r:embed="rId3"/>
            <a:stretch>
              <a:fillRect/>
            </a:stretch>
          </p:blipFill>
          <p:spPr>
            <a:xfrm>
              <a:off x="2380395" y="3149855"/>
              <a:ext cx="2145611" cy="841716"/>
            </a:xfrm>
            <a:prstGeom prst="rect">
              <a:avLst/>
            </a:prstGeom>
            <a:ln w="19050">
              <a:noFill/>
              <a:prstDash val="solid"/>
            </a:ln>
          </p:spPr>
        </p:pic>
        <p:sp>
          <p:nvSpPr>
            <p:cNvPr id="22" name="AutoShape 22"/>
            <p:cNvSpPr/>
            <p:nvPr/>
          </p:nvSpPr>
          <p:spPr>
            <a:xfrm>
              <a:off x="2525318" y="3541964"/>
              <a:ext cx="1726372" cy="387458"/>
            </a:xfrm>
            <a:prstGeom prst="rect">
              <a:avLst/>
            </a:prstGeom>
            <a:solidFill>
              <a:srgbClr val="F2BA0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Calibri" panose="020F0502020204030204"/>
                </a:rPr>
                <a:t>ICMP</a:t>
              </a:r>
              <a:r>
                <a:rPr lang="en-US" sz="1800" b="1" i="0" u="none" strike="noStrike">
                  <a:solidFill>
                    <a:srgbClr val="FFFFFF"/>
                  </a:solidFill>
                  <a:latin typeface="宋体" panose="02010600030101010101" pitchFamily="2" charset="-122"/>
                </a:rPr>
                <a:t>回送请求</a:t>
              </a:r>
              <a:endParaRPr lang="en-US" sz="1100"/>
            </a:p>
          </p:txBody>
        </p:sp>
        <p:sp>
          <p:nvSpPr>
            <p:cNvPr id="23" name="AutoShape 23"/>
            <p:cNvSpPr/>
            <p:nvPr/>
          </p:nvSpPr>
          <p:spPr>
            <a:xfrm>
              <a:off x="2713986" y="3146591"/>
              <a:ext cx="1309105"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1" i="0" u="none" strike="noStrike">
                  <a:solidFill>
                    <a:srgbClr val="000000"/>
                  </a:solidFill>
                  <a:latin typeface="Calibri" panose="020F0502020204030204"/>
                </a:rPr>
                <a:t>TTL=3</a:t>
              </a:r>
              <a:endParaRPr lang="en-US" sz="1100"/>
            </a:p>
          </p:txBody>
        </p:sp>
      </p:grpSp>
      <p:grpSp>
        <p:nvGrpSpPr>
          <p:cNvPr id="24" name="Group 24"/>
          <p:cNvGrpSpPr/>
          <p:nvPr/>
        </p:nvGrpSpPr>
        <p:grpSpPr>
          <a:xfrm>
            <a:off x="5071594" y="3148876"/>
            <a:ext cx="2145611" cy="844980"/>
            <a:chOff x="5071594" y="3148876"/>
            <a:chExt cx="2145611" cy="844980"/>
          </a:xfrm>
        </p:grpSpPr>
        <p:pic>
          <p:nvPicPr>
            <p:cNvPr id="25" name="Picture 25"/>
            <p:cNvPicPr>
              <a:picLocks noChangeAspect="1"/>
            </p:cNvPicPr>
            <p:nvPr/>
          </p:nvPicPr>
          <p:blipFill>
            <a:blip r:embed="rId4"/>
            <a:stretch>
              <a:fillRect/>
            </a:stretch>
          </p:blipFill>
          <p:spPr>
            <a:xfrm>
              <a:off x="5071594" y="3152140"/>
              <a:ext cx="2145611" cy="841716"/>
            </a:xfrm>
            <a:prstGeom prst="rect">
              <a:avLst/>
            </a:prstGeom>
            <a:ln w="19050">
              <a:noFill/>
              <a:prstDash val="solid"/>
            </a:ln>
          </p:spPr>
        </p:pic>
        <p:sp>
          <p:nvSpPr>
            <p:cNvPr id="26" name="AutoShape 26"/>
            <p:cNvSpPr/>
            <p:nvPr/>
          </p:nvSpPr>
          <p:spPr>
            <a:xfrm>
              <a:off x="5216516" y="3544249"/>
              <a:ext cx="1688899" cy="387458"/>
            </a:xfrm>
            <a:prstGeom prst="rect">
              <a:avLst/>
            </a:prstGeom>
            <a:solidFill>
              <a:srgbClr val="F2BA0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Calibri" panose="020F0502020204030204"/>
                </a:rPr>
                <a:t>ICMP</a:t>
              </a:r>
              <a:r>
                <a:rPr lang="en-US" sz="1800" b="1" i="0" u="none" strike="noStrike">
                  <a:solidFill>
                    <a:srgbClr val="FFFFFF"/>
                  </a:solidFill>
                  <a:latin typeface="宋体" panose="02010600030101010101" pitchFamily="2" charset="-122"/>
                </a:rPr>
                <a:t>回送请求</a:t>
              </a:r>
              <a:endParaRPr lang="en-US" sz="1100"/>
            </a:p>
          </p:txBody>
        </p:sp>
        <p:sp>
          <p:nvSpPr>
            <p:cNvPr id="27" name="AutoShape 27"/>
            <p:cNvSpPr/>
            <p:nvPr/>
          </p:nvSpPr>
          <p:spPr>
            <a:xfrm>
              <a:off x="5405185" y="3148876"/>
              <a:ext cx="1309105"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1" i="0" u="none" strike="noStrike">
                  <a:solidFill>
                    <a:srgbClr val="000000"/>
                  </a:solidFill>
                  <a:latin typeface="Calibri" panose="020F0502020204030204"/>
                </a:rPr>
                <a:t>TTL=2</a:t>
              </a:r>
              <a:endParaRPr lang="en-US" sz="1100"/>
            </a:p>
          </p:txBody>
        </p:sp>
      </p:grpSp>
      <p:grpSp>
        <p:nvGrpSpPr>
          <p:cNvPr id="28" name="Group 28"/>
          <p:cNvGrpSpPr/>
          <p:nvPr/>
        </p:nvGrpSpPr>
        <p:grpSpPr>
          <a:xfrm>
            <a:off x="7858221" y="3146591"/>
            <a:ext cx="2145611" cy="844980"/>
            <a:chOff x="7858221" y="3146591"/>
            <a:chExt cx="2145611" cy="844980"/>
          </a:xfrm>
        </p:grpSpPr>
        <p:pic>
          <p:nvPicPr>
            <p:cNvPr id="29" name="Picture 29"/>
            <p:cNvPicPr>
              <a:picLocks noChangeAspect="1"/>
            </p:cNvPicPr>
            <p:nvPr/>
          </p:nvPicPr>
          <p:blipFill>
            <a:blip r:embed="rId5"/>
            <a:stretch>
              <a:fillRect/>
            </a:stretch>
          </p:blipFill>
          <p:spPr>
            <a:xfrm>
              <a:off x="7858221" y="3149855"/>
              <a:ext cx="2145611" cy="841716"/>
            </a:xfrm>
            <a:prstGeom prst="rect">
              <a:avLst/>
            </a:prstGeom>
            <a:ln w="19050">
              <a:noFill/>
              <a:prstDash val="solid"/>
            </a:ln>
          </p:spPr>
        </p:pic>
        <p:sp>
          <p:nvSpPr>
            <p:cNvPr id="30" name="AutoShape 30"/>
            <p:cNvSpPr/>
            <p:nvPr/>
          </p:nvSpPr>
          <p:spPr>
            <a:xfrm>
              <a:off x="8003144" y="3541964"/>
              <a:ext cx="1763980" cy="387458"/>
            </a:xfrm>
            <a:prstGeom prst="rect">
              <a:avLst/>
            </a:prstGeom>
            <a:solidFill>
              <a:srgbClr val="F2BA0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Calibri" panose="020F0502020204030204"/>
                </a:rPr>
                <a:t>ICMP</a:t>
              </a:r>
              <a:r>
                <a:rPr lang="en-US" sz="1800" b="1" i="0" u="none" strike="noStrike">
                  <a:solidFill>
                    <a:srgbClr val="FFFFFF"/>
                  </a:solidFill>
                  <a:latin typeface="宋体" panose="02010600030101010101" pitchFamily="2" charset="-122"/>
                </a:rPr>
                <a:t>回送请求</a:t>
              </a:r>
              <a:endParaRPr lang="en-US" sz="1100"/>
            </a:p>
          </p:txBody>
        </p:sp>
        <p:sp>
          <p:nvSpPr>
            <p:cNvPr id="31" name="AutoShape 31"/>
            <p:cNvSpPr/>
            <p:nvPr/>
          </p:nvSpPr>
          <p:spPr>
            <a:xfrm>
              <a:off x="8191812" y="3146591"/>
              <a:ext cx="1309105"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1" i="0" u="none" strike="noStrike">
                  <a:solidFill>
                    <a:srgbClr val="000000"/>
                  </a:solidFill>
                  <a:latin typeface="Calibri" panose="020F0502020204030204"/>
                </a:rPr>
                <a:t>TTL=1</a:t>
              </a:r>
              <a:endParaRPr lang="en-US" sz="1100"/>
            </a:p>
          </p:txBody>
        </p:sp>
      </p:grpSp>
      <p:grpSp>
        <p:nvGrpSpPr>
          <p:cNvPr id="32" name="Group 32"/>
          <p:cNvGrpSpPr/>
          <p:nvPr/>
        </p:nvGrpSpPr>
        <p:grpSpPr>
          <a:xfrm>
            <a:off x="1875366" y="4559024"/>
            <a:ext cx="8508545" cy="1283325"/>
            <a:chOff x="1875366" y="4559024"/>
            <a:chExt cx="8508545" cy="1283325"/>
          </a:xfrm>
        </p:grpSpPr>
        <p:cxnSp>
          <p:nvCxnSpPr>
            <p:cNvPr id="33" name="Connector 33"/>
            <p:cNvCxnSpPr/>
            <p:nvPr/>
          </p:nvCxnSpPr>
          <p:spPr>
            <a:xfrm rot="5400000">
              <a:off x="6123288" y="311102"/>
              <a:ext cx="12700" cy="8508545"/>
            </a:xfrm>
            <a:prstGeom prst="line">
              <a:avLst/>
            </a:prstGeom>
            <a:noFill/>
            <a:ln w="57150" cap="flat">
              <a:solidFill>
                <a:srgbClr val="E54C5E">
                  <a:alpha val="100000"/>
                </a:srgbClr>
              </a:solidFill>
              <a:prstDash val="dash"/>
              <a:headEnd type="none" w="med" len="med"/>
              <a:tailEnd type="triangle" w="med" len="med"/>
            </a:ln>
          </p:spPr>
        </p:cxnSp>
        <p:grpSp>
          <p:nvGrpSpPr>
            <p:cNvPr id="34" name="Group 34"/>
            <p:cNvGrpSpPr/>
            <p:nvPr/>
          </p:nvGrpSpPr>
          <p:grpSpPr>
            <a:xfrm>
              <a:off x="4782509" y="5012682"/>
              <a:ext cx="2122907" cy="829667"/>
              <a:chOff x="4782509" y="5012682"/>
              <a:chExt cx="2122907" cy="829667"/>
            </a:xfrm>
          </p:grpSpPr>
          <p:grpSp>
            <p:nvGrpSpPr>
              <p:cNvPr id="35" name="Group 35"/>
              <p:cNvGrpSpPr/>
              <p:nvPr/>
            </p:nvGrpSpPr>
            <p:grpSpPr>
              <a:xfrm>
                <a:off x="4782509" y="5012682"/>
                <a:ext cx="2122907" cy="829667"/>
                <a:chOff x="4782509" y="5012682"/>
                <a:chExt cx="2122907" cy="829667"/>
              </a:xfrm>
            </p:grpSpPr>
            <p:pic>
              <p:nvPicPr>
                <p:cNvPr id="36" name="Picture 36"/>
                <p:cNvPicPr>
                  <a:picLocks noChangeAspect="1"/>
                </p:cNvPicPr>
                <p:nvPr/>
              </p:nvPicPr>
              <p:blipFill>
                <a:blip r:embed="rId6"/>
                <a:stretch>
                  <a:fillRect/>
                </a:stretch>
              </p:blipFill>
              <p:spPr>
                <a:xfrm>
                  <a:off x="4782509" y="5012682"/>
                  <a:ext cx="2122907" cy="829667"/>
                </a:xfrm>
                <a:prstGeom prst="rect">
                  <a:avLst/>
                </a:prstGeom>
                <a:ln w="19050">
                  <a:noFill/>
                  <a:prstDash val="solid"/>
                </a:ln>
              </p:spPr>
            </p:pic>
            <p:sp>
              <p:nvSpPr>
                <p:cNvPr id="37" name="AutoShape 37"/>
                <p:cNvSpPr/>
                <p:nvPr/>
              </p:nvSpPr>
              <p:spPr>
                <a:xfrm>
                  <a:off x="4782509" y="5012682"/>
                  <a:ext cx="2122907" cy="829667"/>
                </a:xfrm>
                <a:prstGeom prst="rect">
                  <a:avLst/>
                </a:prstGeom>
                <a:noFill/>
                <a:ln w="19050">
                  <a:no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000000"/>
                      </a:solidFill>
                      <a:latin typeface="Calibri" panose="020F0502020204030204"/>
                    </a:rPr>
                    <a:t>IP</a:t>
                  </a:r>
                  <a:r>
                    <a:rPr lang="en-US" sz="1800" b="1" i="0" u="none" strike="noStrike">
                      <a:solidFill>
                        <a:srgbClr val="000000"/>
                      </a:solidFill>
                      <a:latin typeface="宋体" panose="02010600030101010101" pitchFamily="2" charset="-122"/>
                    </a:rPr>
                    <a:t>数据报</a:t>
                  </a:r>
                  <a:endParaRPr lang="en-US" sz="1100"/>
                </a:p>
                <a:p>
                  <a:pPr indent="0" algn="ctr">
                    <a:lnSpc>
                      <a:spcPct val="100000"/>
                    </a:lnSpc>
                  </a:pPr>
                  <a:endParaRPr lang="en-US" sz="1100"/>
                </a:p>
                <a:p>
                  <a:pPr indent="0" algn="ctr">
                    <a:lnSpc>
                      <a:spcPct val="100000"/>
                    </a:lnSpc>
                  </a:pPr>
                  <a:r>
                    <a:rPr lang="en-US" sz="1800" b="0" i="0" u="none" strike="noStrike">
                      <a:solidFill>
                        <a:srgbClr val="000000"/>
                      </a:solidFill>
                      <a:latin typeface="Calibri" panose="020F0502020204030204"/>
                    </a:rPr>
                    <a:t> </a:t>
                  </a:r>
                  <a:endParaRPr lang="en-US" sz="1800" b="0" i="0" u="none" strike="noStrike">
                    <a:solidFill>
                      <a:srgbClr val="000000"/>
                    </a:solidFill>
                    <a:latin typeface="Calibri" panose="020F0502020204030204"/>
                  </a:endParaRPr>
                </a:p>
              </p:txBody>
            </p:sp>
          </p:grpSp>
          <p:sp>
            <p:nvSpPr>
              <p:cNvPr id="38" name="AutoShape 38"/>
              <p:cNvSpPr/>
              <p:nvPr/>
            </p:nvSpPr>
            <p:spPr>
              <a:xfrm>
                <a:off x="5215311" y="5356810"/>
                <a:ext cx="1690104" cy="387980"/>
              </a:xfrm>
              <a:prstGeom prst="rect">
                <a:avLst/>
              </a:prstGeom>
              <a:solidFill>
                <a:srgbClr val="F2BA02">
                  <a:alpha val="100000"/>
                </a:srgbClr>
              </a:solidFill>
              <a:ln w="9525" cap="flat">
                <a:solidFill>
                  <a:srgbClr val="000000">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Calibri" panose="020F0502020204030204"/>
                  </a:rPr>
                  <a:t>ICMP</a:t>
                </a:r>
                <a:r>
                  <a:rPr lang="en-US" sz="1800" b="1" i="0" u="none" strike="noStrike">
                    <a:solidFill>
                      <a:srgbClr val="FFFFFF"/>
                    </a:solidFill>
                    <a:latin typeface="宋体" panose="02010600030101010101" pitchFamily="2" charset="-122"/>
                  </a:rPr>
                  <a:t>回送回答</a:t>
                </a:r>
                <a:endParaRPr lang="en-US" sz="1100"/>
              </a:p>
            </p:txBody>
          </p:sp>
        </p:grpSp>
      </p:grpSp>
      <p:sp>
        <p:nvSpPr>
          <p:cNvPr id="39" name="AutoShape 39"/>
          <p:cNvSpPr/>
          <p:nvPr/>
        </p:nvSpPr>
        <p:spPr>
          <a:xfrm>
            <a:off x="873351" y="5329005"/>
            <a:ext cx="2731731" cy="92333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75BD42"/>
                </a:solidFill>
                <a:latin typeface="Calibri" panose="020F0502020204030204"/>
              </a:rPr>
              <a:t>H1</a:t>
            </a:r>
            <a:r>
              <a:rPr lang="en-US" sz="1800" b="1" i="0" u="none" strike="noStrike">
                <a:solidFill>
                  <a:srgbClr val="75BD42"/>
                </a:solidFill>
                <a:latin typeface="宋体" panose="02010600030101010101" pitchFamily="2" charset="-122"/>
              </a:rPr>
              <a:t>知道已经跟踪到</a:t>
            </a:r>
            <a:endParaRPr lang="en-US" sz="1100"/>
          </a:p>
          <a:p>
            <a:pPr indent="0" algn="l">
              <a:lnSpc>
                <a:spcPct val="100000"/>
              </a:lnSpc>
            </a:pPr>
            <a:r>
              <a:rPr lang="en-US" sz="1800" b="1" i="0" u="none" strike="noStrike">
                <a:solidFill>
                  <a:srgbClr val="75BD42"/>
                </a:solidFill>
                <a:latin typeface="宋体" panose="02010600030101010101" pitchFamily="2" charset="-122"/>
              </a:rPr>
              <a:t>路径中的最后一站，</a:t>
            </a:r>
            <a:endParaRPr lang="en-US" sz="1800" b="1" i="0" u="none" strike="noStrike">
              <a:solidFill>
                <a:srgbClr val="75BD42"/>
              </a:solidFill>
              <a:latin typeface="宋体" panose="02010600030101010101" pitchFamily="2" charset="-122"/>
            </a:endParaRPr>
          </a:p>
          <a:p>
            <a:pPr indent="0" algn="l">
              <a:lnSpc>
                <a:spcPct val="100000"/>
              </a:lnSpc>
            </a:pPr>
            <a:r>
              <a:rPr lang="en-US" sz="1800" b="1" i="0" u="none" strike="noStrike">
                <a:solidFill>
                  <a:srgbClr val="75BD42"/>
                </a:solidFill>
                <a:latin typeface="宋体" panose="02010600030101010101" pitchFamily="2" charset="-122"/>
              </a:rPr>
              <a:t>即目的主机</a:t>
            </a:r>
            <a:endParaRPr lang="en-US" sz="1800" b="1" i="0" u="none" strike="noStrike">
              <a:solidFill>
                <a:srgbClr val="75BD42"/>
              </a:solidFill>
              <a:latin typeface="宋体" panose="02010600030101010101" pitchFamily="2" charset="-122"/>
            </a:endParaRPr>
          </a:p>
        </p:txBody>
      </p:sp>
      <p:sp>
        <p:nvSpPr>
          <p:cNvPr id="40" name="AutoShape 40"/>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ICMP的典型应用——跟踪路由</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41" name="AutoShape 41"/>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03</a:t>
            </a:r>
            <a:endParaRPr lang="en-US" sz="1100"/>
          </a:p>
        </p:txBody>
      </p: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ICMP</a:t>
            </a:r>
            <a:r>
              <a:rPr lang="zh-CN" altLang="en-US" sz="2775" b="0" i="0" u="none" strike="noStrike">
                <a:solidFill>
                  <a:srgbClr val="FFFFFF"/>
                </a:solidFill>
                <a:latin typeface="微软雅黑" panose="020B0503020204020204" charset="-122"/>
              </a:rPr>
              <a:t>首部分析</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3" name="AutoShape 3"/>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04</a:t>
            </a:r>
            <a:endParaRPr lang="en-US" sz="1100"/>
          </a:p>
        </p:txBody>
      </p:sp>
      <p:sp>
        <p:nvSpPr>
          <p:cNvPr id="4" name="AutoShape 4"/>
          <p:cNvSpPr/>
          <p:nvPr/>
        </p:nvSpPr>
        <p:spPr>
          <a:xfrm>
            <a:off x="1739900" y="2087245"/>
            <a:ext cx="9043670" cy="241617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2400" b="1" i="0" u="none" strike="noStrike">
                <a:solidFill>
                  <a:srgbClr val="000000"/>
                </a:solidFill>
                <a:latin typeface="宋体" panose="02010600030101010101" pitchFamily="2" charset="-122"/>
              </a:rPr>
              <a:t>为什么 </a:t>
            </a:r>
            <a:r>
              <a:rPr lang="en-US" sz="2400" b="1" i="0" u="none" strike="noStrike">
                <a:solidFill>
                  <a:srgbClr val="000000"/>
                </a:solidFill>
                <a:latin typeface="Calibri" panose="020F0502020204030204"/>
              </a:rPr>
              <a:t>ICMP </a:t>
            </a:r>
            <a:r>
              <a:rPr lang="en-US" sz="2400" b="1" i="0" u="none" strike="noStrike">
                <a:solidFill>
                  <a:srgbClr val="000000"/>
                </a:solidFill>
                <a:latin typeface="宋体" panose="02010600030101010101" pitchFamily="2" charset="-122"/>
              </a:rPr>
              <a:t>数据包没有源端口号和目的端口号？</a:t>
            </a:r>
            <a:endParaRPr lang="en-US" sz="1100"/>
          </a:p>
          <a:p>
            <a:pPr indent="0" algn="l">
              <a:lnSpc>
                <a:spcPct val="100000"/>
              </a:lnSpc>
            </a:pPr>
            <a:endParaRPr lang="en-US" sz="1100"/>
          </a:p>
          <a:p>
            <a:pPr indent="0" algn="l">
              <a:lnSpc>
                <a:spcPct val="100000"/>
              </a:lnSpc>
            </a:pPr>
            <a:r>
              <a:rPr lang="en-US" sz="2400" b="1" i="0" u="none" strike="noStrike">
                <a:solidFill>
                  <a:srgbClr val="000000"/>
                </a:solidFill>
                <a:latin typeface="宋体" panose="02010600030101010101" pitchFamily="2" charset="-122"/>
              </a:rPr>
              <a:t>答：因为</a:t>
            </a:r>
            <a:r>
              <a:rPr lang="en-US" sz="2400" b="1" i="0" u="none" strike="noStrike">
                <a:solidFill>
                  <a:srgbClr val="000000"/>
                </a:solidFill>
                <a:latin typeface="Calibri" panose="020F0502020204030204"/>
              </a:rPr>
              <a:t>ICMP</a:t>
            </a:r>
            <a:r>
              <a:rPr lang="en-US" sz="2400" b="1" i="0" u="none" strike="noStrike">
                <a:solidFill>
                  <a:srgbClr val="000000"/>
                </a:solidFill>
                <a:latin typeface="宋体" panose="02010600030101010101" pitchFamily="2" charset="-122"/>
              </a:rPr>
              <a:t>作为 </a:t>
            </a:r>
            <a:r>
              <a:rPr lang="en-US" sz="2400" b="1" i="0" u="none" strike="noStrike">
                <a:solidFill>
                  <a:srgbClr val="000000"/>
                </a:solidFill>
                <a:latin typeface="Calibri" panose="020F0502020204030204"/>
              </a:rPr>
              <a:t>IP </a:t>
            </a:r>
            <a:r>
              <a:rPr lang="en-US" sz="2400" b="1" i="0" u="none" strike="noStrike">
                <a:solidFill>
                  <a:srgbClr val="000000"/>
                </a:solidFill>
                <a:latin typeface="宋体" panose="02010600030101010101" pitchFamily="2" charset="-122"/>
              </a:rPr>
              <a:t>有效载荷承载，是网络层的协议，它不需要传输层</a:t>
            </a:r>
            <a:r>
              <a:rPr lang="en-US" sz="2400" b="1" i="0" u="none" strike="noStrike">
                <a:solidFill>
                  <a:srgbClr val="000000"/>
                </a:solidFill>
                <a:latin typeface="Calibri" panose="020F0502020204030204"/>
              </a:rPr>
              <a:t>TCP</a:t>
            </a:r>
            <a:r>
              <a:rPr lang="en-US" sz="2400" b="1" i="0" u="none" strike="noStrike">
                <a:solidFill>
                  <a:srgbClr val="000000"/>
                </a:solidFill>
                <a:latin typeface="宋体" panose="02010600030101010101" pitchFamily="2" charset="-122"/>
              </a:rPr>
              <a:t>或者</a:t>
            </a:r>
            <a:r>
              <a:rPr lang="en-US" sz="2400" b="1" i="0" u="none" strike="noStrike">
                <a:solidFill>
                  <a:srgbClr val="000000"/>
                </a:solidFill>
                <a:latin typeface="Calibri" panose="020F0502020204030204"/>
              </a:rPr>
              <a:t>UDP</a:t>
            </a:r>
            <a:r>
              <a:rPr lang="en-US" sz="2400" b="1" i="0" u="none" strike="noStrike">
                <a:solidFill>
                  <a:srgbClr val="000000"/>
                </a:solidFill>
                <a:latin typeface="宋体" panose="02010600030101010101" pitchFamily="2" charset="-122"/>
              </a:rPr>
              <a:t>的承载，直接使用</a:t>
            </a:r>
            <a:r>
              <a:rPr lang="en-US" sz="2400" b="1" i="0" u="none" strike="noStrike">
                <a:solidFill>
                  <a:srgbClr val="000000"/>
                </a:solidFill>
                <a:latin typeface="Calibri" panose="020F0502020204030204"/>
              </a:rPr>
              <a:t>IP</a:t>
            </a:r>
            <a:r>
              <a:rPr lang="en-US" sz="2400" b="1" i="0" u="none" strike="noStrike">
                <a:solidFill>
                  <a:srgbClr val="000000"/>
                </a:solidFill>
                <a:latin typeface="宋体" panose="02010600030101010101" pitchFamily="2" charset="-122"/>
              </a:rPr>
              <a:t>数据报承载，因此不需要源端口号和目的端口号，只要源地址和目的地址即可。</a:t>
            </a:r>
            <a:endParaRPr lang="en-US" sz="2400" b="1" i="0" u="none" strike="noStrike">
              <a:solidFill>
                <a:srgbClr val="000000"/>
              </a:solidFill>
              <a:latin typeface="宋体" panose="02010600030101010101" pitchFamily="2" charset="-122"/>
            </a:endParaRPr>
          </a:p>
          <a:p>
            <a:pPr indent="0" algn="l">
              <a:lnSpc>
                <a:spcPct val="100000"/>
              </a:lnSpc>
            </a:pPr>
            <a:r>
              <a:rPr lang="en-US" sz="1800" b="0" i="0" u="none" strike="noStrike">
                <a:solidFill>
                  <a:srgbClr val="000000"/>
                </a:solidFill>
                <a:latin typeface="Calibri" panose="020F0502020204030204"/>
              </a:rPr>
              <a:t> </a:t>
            </a:r>
            <a:endParaRPr lang="en-US" sz="1800" b="0" i="0" u="none" strike="noStrike">
              <a:solidFill>
                <a:srgbClr val="000000"/>
              </a:solidFill>
              <a:latin typeface="Calibri" panose="020F0502020204030204"/>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45577" y="396520"/>
            <a:ext cx="609858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a:solidFill>
                  <a:srgbClr val="4D4D4D"/>
                </a:solidFill>
                <a:latin typeface="宋体" panose="02010600030101010101" pitchFamily="2" charset="-122"/>
              </a:rPr>
              <a:t>我们使用</a:t>
            </a:r>
            <a:r>
              <a:rPr lang="en-US" sz="1800" b="0" i="0" u="none" strike="noStrike">
                <a:solidFill>
                  <a:srgbClr val="4D4D4D"/>
                </a:solidFill>
                <a:latin typeface="-apple-system"/>
              </a:rPr>
              <a:t>ping</a:t>
            </a:r>
            <a:r>
              <a:rPr lang="en-US" sz="1800" b="0" i="0" u="none" strike="noStrike">
                <a:solidFill>
                  <a:srgbClr val="4D4D4D"/>
                </a:solidFill>
                <a:latin typeface="宋体" panose="02010600030101010101" pitchFamily="2" charset="-122"/>
              </a:rPr>
              <a:t>命令来抓包分析</a:t>
            </a:r>
            <a:r>
              <a:rPr lang="en-US" sz="1800" b="0" i="0" u="none" strike="noStrike">
                <a:solidFill>
                  <a:srgbClr val="4D4D4D"/>
                </a:solidFill>
                <a:latin typeface="-apple-system"/>
              </a:rPr>
              <a:t>ICMP</a:t>
            </a:r>
            <a:r>
              <a:rPr lang="en-US" sz="1800" b="0" i="0" u="none" strike="noStrike">
                <a:solidFill>
                  <a:srgbClr val="4D4D4D"/>
                </a:solidFill>
                <a:latin typeface="宋体" panose="02010600030101010101" pitchFamily="2" charset="-122"/>
              </a:rPr>
              <a:t>。</a:t>
            </a:r>
            <a:endParaRPr lang="en-US" sz="1100"/>
          </a:p>
        </p:txBody>
      </p:sp>
      <p:pic>
        <p:nvPicPr>
          <p:cNvPr id="3" name="Picture 3"/>
          <p:cNvPicPr>
            <a:picLocks noChangeAspect="1"/>
          </p:cNvPicPr>
          <p:nvPr/>
        </p:nvPicPr>
        <p:blipFill>
          <a:blip r:embed="rId1"/>
          <a:srcRect/>
          <a:stretch>
            <a:fillRect/>
          </a:stretch>
        </p:blipFill>
        <p:spPr>
          <a:xfrm>
            <a:off x="611371" y="765852"/>
            <a:ext cx="5334000" cy="2466975"/>
          </a:xfrm>
          <a:prstGeom prst="rect">
            <a:avLst/>
          </a:prstGeom>
          <a:ln w="9525">
            <a:noFill/>
            <a:prstDash val="solid"/>
          </a:ln>
        </p:spPr>
      </p:pic>
      <p:sp>
        <p:nvSpPr>
          <p:cNvPr id="4" name="AutoShape 4"/>
          <p:cNvSpPr/>
          <p:nvPr/>
        </p:nvSpPr>
        <p:spPr>
          <a:xfrm>
            <a:off x="6096000" y="2382495"/>
            <a:ext cx="8379317" cy="1514803"/>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dirty="0" err="1">
                <a:solidFill>
                  <a:srgbClr val="000000"/>
                </a:solidFill>
                <a:latin typeface="Calibri" panose="020F0502020204030204"/>
              </a:rPr>
              <a:t>如何验证</a:t>
            </a:r>
            <a:r>
              <a:rPr lang="en-US" sz="1800" b="0" i="0" u="none" strike="noStrike" dirty="0">
                <a:solidFill>
                  <a:srgbClr val="000000"/>
                </a:solidFill>
                <a:latin typeface="Calibri" panose="020F0502020204030204"/>
              </a:rPr>
              <a:t>？</a:t>
            </a:r>
            <a:endParaRPr lang="en-US" sz="1800" b="0" i="0" u="none" strike="noStrike" dirty="0">
              <a:solidFill>
                <a:srgbClr val="000000"/>
              </a:solidFill>
              <a:latin typeface="Calibri" panose="020F0502020204030204"/>
            </a:endParaRPr>
          </a:p>
          <a:p>
            <a:pPr indent="0" algn="l">
              <a:lnSpc>
                <a:spcPct val="100000"/>
              </a:lnSpc>
              <a:defRPr/>
            </a:pPr>
            <a:r>
              <a:rPr lang="en-US" sz="1800" b="0" i="0" u="none" strike="noStrike" dirty="0">
                <a:solidFill>
                  <a:srgbClr val="000000"/>
                </a:solidFill>
                <a:latin typeface="Calibri" panose="020F0502020204030204"/>
              </a:rPr>
              <a:t>（1）ping命令发送一个 ICMP Echo </a:t>
            </a:r>
            <a:r>
              <a:rPr lang="en-US" sz="1800" b="0" i="0" u="none" strike="noStrike" dirty="0" err="1">
                <a:solidFill>
                  <a:srgbClr val="000000"/>
                </a:solidFill>
                <a:latin typeface="Calibri" panose="020F0502020204030204"/>
              </a:rPr>
              <a:t>Request给</a:t>
            </a:r>
            <a:r>
              <a:rPr lang="zh-CN" altLang="en-US" sz="1800" b="0" i="0" u="none" strike="noStrike" dirty="0">
                <a:solidFill>
                  <a:srgbClr val="000000"/>
                </a:solidFill>
                <a:latin typeface="Calibri" panose="020F0502020204030204"/>
              </a:rPr>
              <a:t>目标主机</a:t>
            </a:r>
            <a:endParaRPr lang="en-US" altLang="zh-CN" sz="1800" b="0" i="0" u="none" strike="noStrike" dirty="0">
              <a:solidFill>
                <a:srgbClr val="000000"/>
              </a:solidFill>
              <a:latin typeface="Calibri" panose="020F0502020204030204"/>
            </a:endParaRPr>
          </a:p>
          <a:p>
            <a:pPr indent="0" algn="l">
              <a:lnSpc>
                <a:spcPct val="100000"/>
              </a:lnSpc>
              <a:defRPr/>
            </a:pPr>
            <a:r>
              <a:rPr lang="en-US" sz="1800" b="0" i="0" u="none" strike="noStrike" dirty="0">
                <a:solidFill>
                  <a:srgbClr val="000000"/>
                </a:solidFill>
                <a:latin typeface="Calibri" panose="020F0502020204030204"/>
              </a:rPr>
              <a:t>（2）</a:t>
            </a:r>
            <a:r>
              <a:rPr lang="zh-CN" altLang="en-US" sz="1800" b="0" i="0" u="none" strike="noStrike" dirty="0">
                <a:solidFill>
                  <a:srgbClr val="000000"/>
                </a:solidFill>
                <a:latin typeface="Calibri" panose="020F0502020204030204"/>
              </a:rPr>
              <a:t>目标主机</a:t>
            </a:r>
            <a:r>
              <a:rPr lang="en-US" sz="1800" b="0" i="0" u="none" strike="noStrike" dirty="0" err="1">
                <a:solidFill>
                  <a:srgbClr val="000000"/>
                </a:solidFill>
                <a:latin typeface="Calibri" panose="020F0502020204030204"/>
              </a:rPr>
              <a:t>收到之后</a:t>
            </a:r>
            <a:r>
              <a:rPr lang="en-US" sz="1800" b="0" i="0" u="none" strike="noStrike" dirty="0">
                <a:solidFill>
                  <a:srgbClr val="000000"/>
                </a:solidFill>
                <a:latin typeface="Calibri" panose="020F0502020204030204"/>
              </a:rPr>
              <a:t>, </a:t>
            </a:r>
            <a:r>
              <a:rPr lang="en-US" sz="1800" b="0" i="0" u="none" strike="noStrike" dirty="0" err="1">
                <a:solidFill>
                  <a:srgbClr val="000000"/>
                </a:solidFill>
                <a:latin typeface="Calibri" panose="020F0502020204030204"/>
              </a:rPr>
              <a:t>返回一个ICMP</a:t>
            </a:r>
            <a:r>
              <a:rPr lang="en-US" sz="1800" b="0" i="0" u="none" strike="noStrike" dirty="0">
                <a:solidFill>
                  <a:srgbClr val="000000"/>
                </a:solidFill>
                <a:latin typeface="Calibri" panose="020F0502020204030204"/>
              </a:rPr>
              <a:t> Echo Reply</a:t>
            </a:r>
            <a:endParaRPr lang="en-US" sz="1800" dirty="0">
              <a:latin typeface="Calibri" panose="020F0502020204030204"/>
            </a:endParaRPr>
          </a:p>
          <a:p>
            <a:pPr indent="0" algn="l">
              <a:lnSpc>
                <a:spcPct val="100000"/>
              </a:lnSpc>
              <a:defRPr/>
            </a:pPr>
            <a:r>
              <a:rPr lang="en-US" sz="1800" b="0" i="0" u="none" strike="noStrike" dirty="0">
                <a:solidFill>
                  <a:srgbClr val="000000"/>
                </a:solidFill>
                <a:latin typeface="Calibri" panose="020F0502020204030204"/>
              </a:rPr>
              <a:t>（3）若没有返回</a:t>
            </a:r>
            <a:r>
              <a:rPr lang="zh-CN" altLang="en-US" sz="1800" dirty="0">
                <a:latin typeface="Calibri" panose="020F0502020204030204"/>
              </a:rPr>
              <a:t>（</a:t>
            </a:r>
            <a:r>
              <a:rPr lang="en-US" altLang="zh-CN" sz="1800" b="0" i="0" u="none" strike="noStrike" dirty="0" err="1">
                <a:solidFill>
                  <a:srgbClr val="000000"/>
                </a:solidFill>
                <a:latin typeface="Calibri" panose="020F0502020204030204"/>
              </a:rPr>
              <a:t>超时</a:t>
            </a:r>
            <a:r>
              <a:rPr lang="zh-CN" altLang="en-US" sz="1800" b="0" i="0" u="none" strike="noStrike" dirty="0">
                <a:solidFill>
                  <a:srgbClr val="000000"/>
                </a:solidFill>
                <a:latin typeface="Calibri" panose="020F0502020204030204"/>
              </a:rPr>
              <a:t>）</a:t>
            </a:r>
            <a:r>
              <a:rPr lang="en-US" sz="1800" b="0" i="0" u="none" strike="noStrike" dirty="0">
                <a:solidFill>
                  <a:srgbClr val="000000"/>
                </a:solidFill>
                <a:latin typeface="Calibri" panose="020F0502020204030204"/>
              </a:rPr>
              <a:t>，会认为指定的网络地址不存在。</a:t>
            </a:r>
            <a:endParaRPr lang="en-US" sz="1100" dirty="0"/>
          </a:p>
        </p:txBody>
      </p:sp>
      <p:sp>
        <p:nvSpPr>
          <p:cNvPr id="5" name="AutoShape 5"/>
          <p:cNvSpPr/>
          <p:nvPr/>
        </p:nvSpPr>
        <p:spPr>
          <a:xfrm>
            <a:off x="445577" y="3884032"/>
            <a:ext cx="10860437" cy="646331"/>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dirty="0" err="1">
                <a:solidFill>
                  <a:srgbClr val="4D4D4D"/>
                </a:solidFill>
                <a:latin typeface="宋体" panose="02010600030101010101" pitchFamily="2" charset="-122"/>
              </a:rPr>
              <a:t>如图</a:t>
            </a:r>
            <a:r>
              <a:rPr lang="en-US" sz="1800" b="0" i="0" u="none" strike="noStrike" dirty="0">
                <a:solidFill>
                  <a:srgbClr val="4D4D4D"/>
                </a:solidFill>
                <a:latin typeface="宋体" panose="02010600030101010101" pitchFamily="2" charset="-122"/>
              </a:rPr>
              <a:t>：</a:t>
            </a:r>
            <a:endParaRPr lang="en-US" sz="1100" dirty="0"/>
          </a:p>
          <a:p>
            <a:pPr indent="0" algn="l">
              <a:lnSpc>
                <a:spcPct val="125000"/>
              </a:lnSpc>
            </a:pPr>
            <a:r>
              <a:rPr lang="en-US" sz="1800" b="0" i="0" u="none" strike="noStrike" dirty="0" err="1">
                <a:solidFill>
                  <a:srgbClr val="4D4D4D"/>
                </a:solidFill>
                <a:latin typeface="宋体" panose="02010600030101010101" pitchFamily="2" charset="-122"/>
              </a:rPr>
              <a:t>捕获到了</a:t>
            </a:r>
            <a:r>
              <a:rPr lang="en-US" sz="1800" b="0" i="0" u="none" strike="noStrike" dirty="0" err="1">
                <a:solidFill>
                  <a:srgbClr val="4D4D4D"/>
                </a:solidFill>
                <a:latin typeface="-apple-system"/>
              </a:rPr>
              <a:t>request</a:t>
            </a:r>
            <a:r>
              <a:rPr lang="en-US" sz="1800" b="0" i="0" u="none" strike="noStrike" dirty="0" err="1">
                <a:solidFill>
                  <a:srgbClr val="4D4D4D"/>
                </a:solidFill>
                <a:latin typeface="宋体" panose="02010600030101010101" pitchFamily="2" charset="-122"/>
              </a:rPr>
              <a:t>包和</a:t>
            </a:r>
            <a:r>
              <a:rPr lang="en-US" sz="1800" b="0" i="0" u="none" strike="noStrike" dirty="0" err="1">
                <a:solidFill>
                  <a:srgbClr val="4D4D4D"/>
                </a:solidFill>
                <a:latin typeface="-apple-system"/>
              </a:rPr>
              <a:t>reply</a:t>
            </a:r>
            <a:r>
              <a:rPr lang="en-US" sz="1800" b="0" i="0" u="none" strike="noStrike" dirty="0" err="1">
                <a:solidFill>
                  <a:srgbClr val="4D4D4D"/>
                </a:solidFill>
                <a:latin typeface="宋体" panose="02010600030101010101" pitchFamily="2" charset="-122"/>
              </a:rPr>
              <a:t>包，在</a:t>
            </a:r>
            <a:r>
              <a:rPr lang="en-US" sz="1800" b="0" i="0" u="none" strike="noStrike" dirty="0" err="1">
                <a:solidFill>
                  <a:srgbClr val="4D4D4D"/>
                </a:solidFill>
                <a:latin typeface="-apple-system"/>
              </a:rPr>
              <a:t>Windows</a:t>
            </a:r>
            <a:r>
              <a:rPr lang="en-US" sz="1800" b="0" i="0" u="none" strike="noStrike" dirty="0" err="1">
                <a:solidFill>
                  <a:srgbClr val="4D4D4D"/>
                </a:solidFill>
                <a:latin typeface="宋体" panose="02010600030101010101" pitchFamily="2" charset="-122"/>
              </a:rPr>
              <a:t>下要验证四次，所以有四次</a:t>
            </a:r>
            <a:r>
              <a:rPr lang="en-US" sz="1800" b="0" i="0" u="none" strike="noStrike" dirty="0" err="1">
                <a:solidFill>
                  <a:srgbClr val="4D4D4D"/>
                </a:solidFill>
                <a:latin typeface="-apple-system"/>
              </a:rPr>
              <a:t>request</a:t>
            </a:r>
            <a:r>
              <a:rPr lang="en-US" sz="1800" b="0" i="0" u="none" strike="noStrike" dirty="0" err="1">
                <a:solidFill>
                  <a:srgbClr val="4D4D4D"/>
                </a:solidFill>
                <a:latin typeface="宋体" panose="02010600030101010101" pitchFamily="2" charset="-122"/>
              </a:rPr>
              <a:t>和</a:t>
            </a:r>
            <a:r>
              <a:rPr lang="en-US" sz="1800" b="0" i="0" u="none" strike="noStrike" dirty="0" err="1">
                <a:solidFill>
                  <a:srgbClr val="4D4D4D"/>
                </a:solidFill>
                <a:latin typeface="-apple-system"/>
              </a:rPr>
              <a:t>reply</a:t>
            </a:r>
            <a:r>
              <a:rPr lang="en-US" sz="1800" b="0" i="0" u="none" strike="noStrike" dirty="0">
                <a:solidFill>
                  <a:srgbClr val="4D4D4D"/>
                </a:solidFill>
                <a:latin typeface="宋体" panose="02010600030101010101" pitchFamily="2" charset="-122"/>
              </a:rPr>
              <a:t>。</a:t>
            </a:r>
            <a:endParaRPr lang="en-US" sz="1800" b="0" i="0" u="none" strike="noStrike" dirty="0">
              <a:solidFill>
                <a:srgbClr val="4D4D4D"/>
              </a:solidFill>
              <a:latin typeface="宋体" panose="02010600030101010101" pitchFamily="2" charset="-122"/>
            </a:endParaRPr>
          </a:p>
        </p:txBody>
      </p:sp>
      <p:pic>
        <p:nvPicPr>
          <p:cNvPr id="6" name="Picture 6"/>
          <p:cNvPicPr>
            <a:picLocks noChangeAspect="1"/>
          </p:cNvPicPr>
          <p:nvPr/>
        </p:nvPicPr>
        <p:blipFill>
          <a:blip r:embed="rId2"/>
          <a:srcRect/>
          <a:stretch>
            <a:fillRect/>
          </a:stretch>
        </p:blipFill>
        <p:spPr>
          <a:xfrm>
            <a:off x="563024" y="4606029"/>
            <a:ext cx="10173345" cy="1585611"/>
          </a:xfrm>
          <a:prstGeom prst="rect">
            <a:avLst/>
          </a:prstGeom>
          <a:ln w="9525">
            <a:noFill/>
            <a:prstDash val="solid"/>
          </a:ln>
        </p:spPr>
      </p:pic>
      <p:sp>
        <p:nvSpPr>
          <p:cNvPr id="8" name="文本框 7"/>
          <p:cNvSpPr txBox="1"/>
          <p:nvPr/>
        </p:nvSpPr>
        <p:spPr>
          <a:xfrm>
            <a:off x="6319581" y="977947"/>
            <a:ext cx="4724400" cy="1200329"/>
          </a:xfrm>
          <a:prstGeom prst="rect">
            <a:avLst/>
          </a:prstGeom>
          <a:noFill/>
        </p:spPr>
        <p:txBody>
          <a:bodyPr wrap="square">
            <a:spAutoFit/>
          </a:bodyPr>
          <a:lstStyle/>
          <a:p>
            <a:pPr marL="285750" indent="-285750" algn="l">
              <a:lnSpc>
                <a:spcPct val="100000"/>
              </a:lnSpc>
              <a:buFont typeface="Arial" panose="020B0604020202020204" pitchFamily="34" charset="0"/>
              <a:buChar char="•"/>
              <a:defRPr/>
            </a:pPr>
            <a:r>
              <a:rPr lang="en-US" altLang="zh-CN" sz="1800" b="0" i="0" u="none" strike="noStrike" dirty="0" err="1">
                <a:solidFill>
                  <a:srgbClr val="000000"/>
                </a:solidFill>
                <a:latin typeface="Calibri" panose="020F0502020204030204"/>
              </a:rPr>
              <a:t>ping命令的功能</a:t>
            </a:r>
            <a:r>
              <a:rPr lang="zh-CN" altLang="en-US" sz="1800" b="0" i="0" u="none" strike="noStrike" dirty="0">
                <a:solidFill>
                  <a:srgbClr val="000000"/>
                </a:solidFill>
                <a:latin typeface="Calibri" panose="020F0502020204030204"/>
              </a:rPr>
              <a:t>：</a:t>
            </a:r>
            <a:endParaRPr lang="en-US" altLang="zh-CN" sz="1800" b="0" i="0" u="none" strike="noStrike" dirty="0">
              <a:solidFill>
                <a:srgbClr val="000000"/>
              </a:solidFill>
              <a:latin typeface="Calibri" panose="020F0502020204030204"/>
            </a:endParaRPr>
          </a:p>
          <a:p>
            <a:pPr algn="l">
              <a:lnSpc>
                <a:spcPct val="100000"/>
              </a:lnSpc>
              <a:defRPr/>
            </a:pPr>
            <a:r>
              <a:rPr lang="zh-CN" altLang="en-US" sz="1800" dirty="0">
                <a:latin typeface="Calibri" panose="020F0502020204030204"/>
              </a:rPr>
              <a:t>（</a:t>
            </a:r>
            <a:r>
              <a:rPr lang="en-US" altLang="zh-CN" sz="1800" dirty="0">
                <a:latin typeface="Calibri" panose="020F0502020204030204"/>
              </a:rPr>
              <a:t>1</a:t>
            </a:r>
            <a:r>
              <a:rPr lang="zh-CN" altLang="en-US" sz="1800" dirty="0">
                <a:latin typeface="Calibri" panose="020F0502020204030204"/>
              </a:rPr>
              <a:t>）</a:t>
            </a:r>
            <a:r>
              <a:rPr lang="en-US" altLang="zh-CN" sz="1800" b="0" i="0" u="none" strike="noStrike" dirty="0" err="1">
                <a:solidFill>
                  <a:srgbClr val="000000"/>
                </a:solidFill>
                <a:latin typeface="Calibri" panose="020F0502020204030204"/>
              </a:rPr>
              <a:t>验证网络的连通性</a:t>
            </a:r>
            <a:endParaRPr lang="en-US" altLang="zh-CN" sz="1800" b="0" i="0" u="none" strike="noStrike" dirty="0">
              <a:solidFill>
                <a:srgbClr val="000000"/>
              </a:solidFill>
              <a:latin typeface="Calibri" panose="020F0502020204030204"/>
            </a:endParaRPr>
          </a:p>
          <a:p>
            <a:pPr algn="l">
              <a:lnSpc>
                <a:spcPct val="100000"/>
              </a:lnSpc>
              <a:defRPr/>
            </a:pPr>
            <a:r>
              <a:rPr lang="zh-CN" altLang="en-US" sz="1800" b="0" i="0" u="none" strike="noStrike" dirty="0">
                <a:solidFill>
                  <a:srgbClr val="000000"/>
                </a:solidFill>
                <a:latin typeface="Calibri" panose="020F0502020204030204"/>
              </a:rPr>
              <a:t>（</a:t>
            </a:r>
            <a:r>
              <a:rPr lang="en-US" altLang="zh-CN" sz="1800" b="0" i="0" u="none" strike="noStrike" dirty="0">
                <a:solidFill>
                  <a:srgbClr val="000000"/>
                </a:solidFill>
                <a:latin typeface="Calibri" panose="020F0502020204030204"/>
              </a:rPr>
              <a:t>2</a:t>
            </a:r>
            <a:r>
              <a:rPr lang="zh-CN" altLang="en-US" sz="1800" b="0" i="0" u="none" strike="noStrike" dirty="0">
                <a:solidFill>
                  <a:srgbClr val="000000"/>
                </a:solidFill>
                <a:latin typeface="Calibri" panose="020F0502020204030204"/>
              </a:rPr>
              <a:t>）</a:t>
            </a:r>
            <a:r>
              <a:rPr lang="en-US" altLang="zh-CN" sz="1800" b="0" i="0" u="none" strike="noStrike" dirty="0" err="1">
                <a:solidFill>
                  <a:srgbClr val="000000"/>
                </a:solidFill>
                <a:latin typeface="Calibri" panose="020F0502020204030204"/>
              </a:rPr>
              <a:t>统计响应时间和TTL</a:t>
            </a:r>
            <a:r>
              <a:rPr lang="en-US" altLang="zh-CN" sz="1800" b="0" i="0" u="none" strike="noStrike" dirty="0">
                <a:solidFill>
                  <a:srgbClr val="000000"/>
                </a:solidFill>
                <a:latin typeface="Calibri" panose="020F0502020204030204"/>
              </a:rPr>
              <a:t>(</a:t>
            </a:r>
            <a:r>
              <a:rPr lang="en-US" altLang="zh-CN" sz="1800" b="0" i="0" u="none" strike="noStrike" dirty="0" err="1">
                <a:solidFill>
                  <a:srgbClr val="000000"/>
                </a:solidFill>
                <a:latin typeface="Calibri" panose="020F0502020204030204"/>
              </a:rPr>
              <a:t>IP包中的Time</a:t>
            </a:r>
            <a:r>
              <a:rPr lang="en-US" altLang="zh-CN" sz="1800" b="0" i="0" u="none" strike="noStrike" dirty="0">
                <a:solidFill>
                  <a:srgbClr val="000000"/>
                </a:solidFill>
                <a:latin typeface="Calibri" panose="020F0502020204030204"/>
              </a:rPr>
              <a:t> To </a:t>
            </a:r>
            <a:r>
              <a:rPr lang="en-US" altLang="zh-CN" sz="1800" b="0" i="0" u="none" strike="noStrike" dirty="0" err="1">
                <a:solidFill>
                  <a:srgbClr val="000000"/>
                </a:solidFill>
                <a:latin typeface="Calibri" panose="020F0502020204030204"/>
              </a:rPr>
              <a:t>Live，生存周期</a:t>
            </a:r>
            <a:r>
              <a:rPr lang="en-US" altLang="zh-CN" sz="1800" b="0" i="0" u="none" strike="noStrike" dirty="0">
                <a:solidFill>
                  <a:srgbClr val="000000"/>
                </a:solidFill>
                <a:latin typeface="Calibri" panose="020F0502020204030204"/>
              </a:rPr>
              <a:t>)</a:t>
            </a:r>
            <a:endParaRPr lang="en-US" altLang="zh-CN" sz="1800" b="0" i="0" u="none" strike="noStrike" dirty="0">
              <a:solidFill>
                <a:srgbClr val="000000"/>
              </a:solidFill>
              <a:latin typeface="Calibri" panose="020F0502020204030204"/>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41030" y="1070510"/>
            <a:ext cx="9442342" cy="1327737"/>
          </a:xfrm>
          <a:prstGeom prst="rect">
            <a:avLst/>
          </a:prstGeom>
          <a:noFill/>
          <a:ln w="9525">
            <a:noFill/>
            <a:prstDash val="solid"/>
          </a:ln>
        </p:spPr>
        <p:txBody>
          <a:bodyPr lIns="95250" tIns="47625" rIns="95250" bIns="47625" rtlCol="0" anchor="t">
            <a:noAutofit/>
          </a:bodyPr>
          <a:lstStyle/>
          <a:p>
            <a:pPr marL="285750" indent="-285750" algn="l">
              <a:lnSpc>
                <a:spcPct val="100000"/>
              </a:lnSpc>
              <a:buFont typeface="Arial" panose="020B0604020202020204" pitchFamily="34" charset="0"/>
              <a:buChar char="•"/>
              <a:defRPr/>
            </a:pPr>
            <a:r>
              <a:rPr lang="zh-CN" altLang="en-US" sz="1800" b="0" i="0" u="none" strike="noStrike" dirty="0">
                <a:solidFill>
                  <a:srgbClr val="000000"/>
                </a:solidFill>
                <a:latin typeface="Calibri" panose="020F0502020204030204" charset="0"/>
                <a:cs typeface="Calibri" panose="020F0502020204030204" charset="0"/>
              </a:rPr>
              <a:t>重点关注：</a:t>
            </a:r>
            <a:r>
              <a:rPr lang="en-US" sz="1800" b="0" i="0" u="none" strike="noStrike" dirty="0">
                <a:solidFill>
                  <a:srgbClr val="000000"/>
                </a:solidFill>
                <a:latin typeface="Calibri" panose="020F0502020204030204" charset="0"/>
                <a:cs typeface="Calibri" panose="020F0502020204030204" charset="0"/>
              </a:rPr>
              <a:t>Type</a:t>
            </a:r>
            <a:r>
              <a:rPr lang="zh-CN" altLang="en-US" sz="1800" b="0" i="0" u="none" strike="noStrike" dirty="0">
                <a:solidFill>
                  <a:srgbClr val="000000"/>
                </a:solidFill>
                <a:latin typeface="Calibri" panose="020F0502020204030204" charset="0"/>
                <a:ea typeface="宋体" panose="02010600030101010101" pitchFamily="2" charset="-122"/>
                <a:cs typeface="Calibri" panose="020F0502020204030204" charset="0"/>
              </a:rPr>
              <a:t>、</a:t>
            </a:r>
            <a:r>
              <a:rPr lang="en-US" sz="1800" b="0" i="0" u="none" strike="noStrike" dirty="0">
                <a:solidFill>
                  <a:srgbClr val="000000"/>
                </a:solidFill>
                <a:latin typeface="Calibri" panose="020F0502020204030204" charset="0"/>
                <a:cs typeface="Calibri" panose="020F0502020204030204" charset="0"/>
              </a:rPr>
              <a:t>Code</a:t>
            </a:r>
            <a:r>
              <a:rPr lang="zh-CN" altLang="en-US" sz="1800" b="0" i="0" u="none" strike="noStrike" dirty="0">
                <a:solidFill>
                  <a:srgbClr val="000000"/>
                </a:solidFill>
                <a:latin typeface="Calibri" panose="020F0502020204030204" charset="0"/>
                <a:cs typeface="Calibri" panose="020F0502020204030204" charset="0"/>
              </a:rPr>
              <a:t>、</a:t>
            </a:r>
            <a:r>
              <a:rPr lang="en-US" altLang="zh-CN" sz="1800" b="0" i="0" u="none" strike="noStrike" dirty="0">
                <a:solidFill>
                  <a:srgbClr val="000000"/>
                </a:solidFill>
                <a:latin typeface="Calibri" panose="020F0502020204030204" charset="0"/>
                <a:cs typeface="Calibri" panose="020F0502020204030204" charset="0"/>
              </a:rPr>
              <a:t>Response/Request frame</a:t>
            </a:r>
            <a:r>
              <a:rPr lang="zh-CN" altLang="en-US" sz="1800" b="0" i="0" u="none" strike="noStrike" dirty="0">
                <a:solidFill>
                  <a:srgbClr val="000000"/>
                </a:solidFill>
                <a:latin typeface="Calibri" panose="020F0502020204030204" charset="0"/>
                <a:cs typeface="Calibri" panose="020F0502020204030204" charset="0"/>
              </a:rPr>
              <a:t>字段</a:t>
            </a:r>
            <a:r>
              <a:rPr lang="en-US" sz="1800" b="0" i="0" u="none" strike="noStrike" dirty="0">
                <a:solidFill>
                  <a:srgbClr val="000000"/>
                </a:solidFill>
                <a:latin typeface="Calibri" panose="020F0502020204030204" charset="0"/>
                <a:cs typeface="Calibri" panose="020F0502020204030204" charset="0"/>
              </a:rPr>
              <a:t>。</a:t>
            </a:r>
            <a:r>
              <a:rPr lang="en-US" sz="1800" b="0" i="0" u="none" strike="noStrike" dirty="0" err="1">
                <a:solidFill>
                  <a:srgbClr val="000000"/>
                </a:solidFill>
                <a:latin typeface="Calibri" panose="020F0502020204030204" charset="0"/>
                <a:cs typeface="Calibri" panose="020F0502020204030204" charset="0"/>
              </a:rPr>
              <a:t>Type表示ICMP消息基于RFC规范的类型或分类。Code表示ICMP消息基于RFC规范的子类型</a:t>
            </a:r>
            <a:r>
              <a:rPr lang="zh-CN" altLang="en-US" sz="1800" b="0" i="0"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a:p>
            <a:pPr marL="285750" indent="-285750" algn="l">
              <a:lnSpc>
                <a:spcPct val="100000"/>
              </a:lnSpc>
              <a:buFont typeface="Arial" panose="020B0604020202020204" pitchFamily="34" charset="0"/>
              <a:buChar char="•"/>
              <a:defRPr/>
            </a:pPr>
            <a:r>
              <a:rPr lang="en-US" sz="1800" b="0" i="0" u="none" strike="noStrike" dirty="0">
                <a:solidFill>
                  <a:srgbClr val="000000"/>
                </a:solidFill>
                <a:latin typeface="Calibri" panose="020F0502020204030204" charset="0"/>
                <a:cs typeface="Calibri" panose="020F0502020204030204" charset="0"/>
              </a:rPr>
              <a:t>Src:192.168.1.105</a:t>
            </a:r>
            <a:r>
              <a:rPr lang="en-US" sz="1800" dirty="0">
                <a:latin typeface="Calibri" panose="020F0502020204030204" charset="0"/>
                <a:cs typeface="Calibri" panose="020F0502020204030204" charset="0"/>
              </a:rPr>
              <a:t>,Dst:</a:t>
            </a:r>
            <a:r>
              <a:rPr lang="en-US" sz="1800" b="0" i="0" u="none" strike="noStrike" dirty="0">
                <a:solidFill>
                  <a:srgbClr val="000000"/>
                </a:solidFill>
                <a:latin typeface="Calibri" panose="020F0502020204030204" charset="0"/>
                <a:cs typeface="Calibri" panose="020F0502020204030204" charset="0"/>
              </a:rPr>
              <a:t>192.168.1.100。ICMP头部中的</a:t>
            </a:r>
            <a:r>
              <a:rPr lang="en-US" sz="1800" b="1" i="0" u="none" strike="noStrike" dirty="0">
                <a:solidFill>
                  <a:srgbClr val="000000"/>
                </a:solidFill>
                <a:latin typeface="Calibri" panose="020F0502020204030204" charset="0"/>
                <a:cs typeface="Calibri" panose="020F0502020204030204" charset="0"/>
              </a:rPr>
              <a:t>Type</a:t>
            </a:r>
            <a:r>
              <a:rPr lang="en-US" sz="1800" i="0" u="none" strike="noStrike" dirty="0">
                <a:solidFill>
                  <a:srgbClr val="000000"/>
                </a:solidFill>
                <a:latin typeface="Calibri" panose="020F0502020204030204" charset="0"/>
                <a:cs typeface="Calibri" panose="020F0502020204030204" charset="0"/>
              </a:rPr>
              <a:t>的值是8，Code值是0</a:t>
            </a:r>
            <a:r>
              <a:rPr lang="en-US" sz="1800" b="0" i="0" u="none" strike="noStrike" dirty="0">
                <a:solidFill>
                  <a:srgbClr val="000000"/>
                </a:solidFill>
                <a:latin typeface="Calibri" panose="020F0502020204030204" charset="0"/>
                <a:cs typeface="Calibri" panose="020F0502020204030204" charset="0"/>
              </a:rPr>
              <a:t>，说明这是一个</a:t>
            </a:r>
            <a:r>
              <a:rPr lang="en-US" sz="1800" b="1" i="0" u="none" strike="noStrike" dirty="0">
                <a:solidFill>
                  <a:srgbClr val="000000"/>
                </a:solidFill>
                <a:latin typeface="Calibri" panose="020F0502020204030204" charset="0"/>
                <a:cs typeface="Calibri" panose="020F0502020204030204" charset="0"/>
              </a:rPr>
              <a:t>echo请求数据包</a:t>
            </a:r>
            <a:r>
              <a:rPr lang="en-US" sz="1800" b="0" i="0" u="none" strike="noStrike" dirty="0">
                <a:solidFill>
                  <a:srgbClr val="000000"/>
                </a:solidFill>
                <a:latin typeface="Calibri" panose="020F0502020204030204" charset="0"/>
                <a:cs typeface="Calibri" panose="020F0502020204030204" charset="0"/>
              </a:rPr>
              <a:t>，</a:t>
            </a:r>
            <a:r>
              <a:rPr lang="zh-CN" altLang="en-US" sz="1800" dirty="0">
                <a:latin typeface="Calibri" panose="020F0502020204030204" charset="0"/>
                <a:cs typeface="Calibri" panose="020F0502020204030204" charset="0"/>
              </a:rPr>
              <a:t>指定应答帧</a:t>
            </a:r>
            <a:r>
              <a:rPr lang="en-US" altLang="zh-CN" sz="1800" dirty="0">
                <a:latin typeface="Calibri" panose="020F0502020204030204" charset="0"/>
                <a:cs typeface="Calibri" panose="020F0502020204030204" charset="0"/>
              </a:rPr>
              <a:t>Response frame</a:t>
            </a:r>
            <a:r>
              <a:rPr lang="zh-CN" altLang="en-US" sz="1800" dirty="0">
                <a:latin typeface="Calibri" panose="020F0502020204030204" charset="0"/>
                <a:cs typeface="Calibri" panose="020F0502020204030204" charset="0"/>
              </a:rPr>
              <a:t>为序号</a:t>
            </a:r>
            <a:r>
              <a:rPr lang="en-US" altLang="zh-CN" sz="1800" dirty="0">
                <a:latin typeface="Calibri" panose="020F0502020204030204" charset="0"/>
                <a:cs typeface="Calibri" panose="020F0502020204030204" charset="0"/>
              </a:rPr>
              <a:t>274.</a:t>
            </a:r>
            <a:endParaRPr lang="en-US" sz="1100" dirty="0">
              <a:latin typeface="Calibri" panose="020F0502020204030204" charset="0"/>
              <a:cs typeface="Calibri" panose="020F0502020204030204" charset="0"/>
            </a:endParaRPr>
          </a:p>
        </p:txBody>
      </p:sp>
      <p:pic>
        <p:nvPicPr>
          <p:cNvPr id="3" name="Picture 3"/>
          <p:cNvPicPr>
            <a:picLocks noChangeAspect="1"/>
          </p:cNvPicPr>
          <p:nvPr/>
        </p:nvPicPr>
        <p:blipFill>
          <a:blip r:embed="rId1"/>
          <a:srcRect/>
          <a:stretch>
            <a:fillRect/>
          </a:stretch>
        </p:blipFill>
        <p:spPr>
          <a:xfrm>
            <a:off x="398997" y="2695267"/>
            <a:ext cx="5697003" cy="3332853"/>
          </a:xfrm>
          <a:prstGeom prst="rect">
            <a:avLst/>
          </a:prstGeom>
          <a:ln w="9525">
            <a:noFill/>
            <a:prstDash val="solid"/>
          </a:ln>
        </p:spPr>
      </p:pic>
      <p:sp>
        <p:nvSpPr>
          <p:cNvPr id="5" name="文本框 4"/>
          <p:cNvSpPr txBox="1"/>
          <p:nvPr/>
        </p:nvSpPr>
        <p:spPr>
          <a:xfrm>
            <a:off x="1770243" y="6115203"/>
            <a:ext cx="4064000" cy="306705"/>
          </a:xfrm>
          <a:prstGeom prst="rect">
            <a:avLst/>
          </a:prstGeom>
          <a:noFill/>
        </p:spPr>
        <p:txBody>
          <a:bodyPr wrap="square" rtlCol="0">
            <a:spAutoFit/>
          </a:bodyPr>
          <a:lstStyle/>
          <a:p>
            <a:r>
              <a:rPr lang="zh-CN" altLang="en-US"/>
              <a:t>回显请求报文</a:t>
            </a:r>
            <a:endParaRPr lang="zh-CN" altLang="en-US"/>
          </a:p>
        </p:txBody>
      </p:sp>
      <p:pic>
        <p:nvPicPr>
          <p:cNvPr id="6" name="图片 5"/>
          <p:cNvPicPr>
            <a:picLocks noChangeAspect="1"/>
          </p:cNvPicPr>
          <p:nvPr/>
        </p:nvPicPr>
        <p:blipFill>
          <a:blip r:embed="rId2"/>
          <a:stretch>
            <a:fillRect/>
          </a:stretch>
        </p:blipFill>
        <p:spPr>
          <a:xfrm>
            <a:off x="6578360" y="2929366"/>
            <a:ext cx="5484766" cy="2682970"/>
          </a:xfrm>
          <a:prstGeom prst="rect">
            <a:avLst/>
          </a:prstGeom>
        </p:spPr>
      </p:pic>
      <p:sp>
        <p:nvSpPr>
          <p:cNvPr id="8" name="文本框 7"/>
          <p:cNvSpPr txBox="1"/>
          <p:nvPr/>
        </p:nvSpPr>
        <p:spPr>
          <a:xfrm>
            <a:off x="8228231" y="5720343"/>
            <a:ext cx="6096912" cy="307777"/>
          </a:xfrm>
          <a:prstGeom prst="rect">
            <a:avLst/>
          </a:prstGeom>
          <a:noFill/>
        </p:spPr>
        <p:txBody>
          <a:bodyPr wrap="square">
            <a:spAutoFit/>
          </a:bodyPr>
          <a:lstStyle/>
          <a:p>
            <a:r>
              <a:rPr lang="en-US" altLang="zh-CN" sz="1400" kern="0" dirty="0">
                <a:solidFill>
                  <a:srgbClr val="000000"/>
                </a:solidFill>
                <a:effectLst/>
                <a:latin typeface="LMRoman12-Regular-Identity-H"/>
              </a:rPr>
              <a:t>ICMP</a:t>
            </a:r>
            <a:r>
              <a:rPr lang="zh-CN" altLang="en-US" sz="1400" kern="0" dirty="0">
                <a:solidFill>
                  <a:srgbClr val="000000"/>
                </a:solidFill>
                <a:effectLst/>
                <a:latin typeface="FandolSong-Regular-Identity-H"/>
              </a:rPr>
              <a:t>各类型报文的格式</a:t>
            </a:r>
            <a:endParaRPr lang="zh-CN" altLang="en-US" dirty="0"/>
          </a:p>
        </p:txBody>
      </p:sp>
      <p:sp>
        <p:nvSpPr>
          <p:cNvPr id="9" name="文本框 8"/>
          <p:cNvSpPr txBox="1"/>
          <p:nvPr/>
        </p:nvSpPr>
        <p:spPr>
          <a:xfrm>
            <a:off x="441030" y="205259"/>
            <a:ext cx="2831518" cy="461665"/>
          </a:xfrm>
          <a:prstGeom prst="rect">
            <a:avLst/>
          </a:prstGeom>
          <a:noFill/>
        </p:spPr>
        <p:txBody>
          <a:bodyPr wrap="square" rtlCol="0">
            <a:spAutoFit/>
          </a:bodyPr>
          <a:lstStyle/>
          <a:p>
            <a:r>
              <a:rPr lang="en-US" altLang="zh-CN" sz="2400" dirty="0"/>
              <a:t>ICMP</a:t>
            </a:r>
            <a:r>
              <a:rPr lang="zh-CN" altLang="en-US" sz="2400" dirty="0"/>
              <a:t>询问报文</a:t>
            </a:r>
            <a:endParaRPr lang="zh-CN" altLang="en-US" sz="2400"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345398" y="817491"/>
            <a:ext cx="10483381" cy="3940674"/>
          </a:xfrm>
          <a:prstGeom prst="rect">
            <a:avLst/>
          </a:prstGeom>
          <a:ln w="9525">
            <a:noFill/>
            <a:prstDash val="solid"/>
          </a:ln>
        </p:spPr>
      </p:pic>
      <p:sp>
        <p:nvSpPr>
          <p:cNvPr id="3" name="AutoShape 3"/>
          <p:cNvSpPr/>
          <p:nvPr/>
        </p:nvSpPr>
        <p:spPr>
          <a:xfrm>
            <a:off x="468124" y="5658094"/>
            <a:ext cx="9145292" cy="1200329"/>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a:solidFill>
                  <a:srgbClr val="000000"/>
                </a:solidFill>
                <a:latin typeface="宋体" panose="02010600030101010101" pitchFamily="2" charset="-122"/>
              </a:rPr>
              <a:t>TYPE=0</a:t>
            </a:r>
            <a:r>
              <a:rPr lang="zh-CN" altLang="en-US" sz="1800" b="0" i="0" u="none" strike="noStrike">
                <a:solidFill>
                  <a:srgbClr val="000000"/>
                </a:solidFill>
                <a:latin typeface="宋体" panose="02010600030101010101" pitchFamily="2" charset="-122"/>
                <a:ea typeface="宋体" panose="02010600030101010101" pitchFamily="2" charset="-122"/>
              </a:rPr>
              <a:t>、</a:t>
            </a:r>
            <a:r>
              <a:rPr lang="en-US" sz="1800" b="0" i="0" u="none" strike="noStrike">
                <a:solidFill>
                  <a:srgbClr val="000000"/>
                </a:solidFill>
                <a:latin typeface="宋体" panose="02010600030101010101" pitchFamily="2" charset="-122"/>
              </a:rPr>
              <a:t>CODE=0</a:t>
            </a:r>
            <a:r>
              <a:rPr lang="zh-CN" altLang="en-US" sz="1800" b="0" i="0" u="none" strike="noStrike">
                <a:solidFill>
                  <a:srgbClr val="000000"/>
                </a:solidFill>
                <a:latin typeface="宋体" panose="02010600030101010101" pitchFamily="2" charset="-122"/>
                <a:ea typeface="宋体" panose="02010600030101010101" pitchFamily="2" charset="-122"/>
              </a:rPr>
              <a:t>、</a:t>
            </a:r>
            <a:r>
              <a:rPr lang="en-US" sz="1800" b="0" i="0" u="none" strike="noStrike">
                <a:solidFill>
                  <a:srgbClr val="000000"/>
                </a:solidFill>
                <a:latin typeface="宋体" panose="02010600030101010101" pitchFamily="2" charset="-122"/>
              </a:rPr>
              <a:t>Data</a:t>
            </a:r>
            <a:r>
              <a:rPr lang="zh-CN" altLang="en-US" sz="1800" b="0" i="0" u="none" strike="noStrike">
                <a:solidFill>
                  <a:srgbClr val="000000"/>
                </a:solidFill>
                <a:latin typeface="宋体" panose="02010600030101010101" pitchFamily="2" charset="-122"/>
              </a:rPr>
              <a:t>部分</a:t>
            </a:r>
            <a:r>
              <a:rPr lang="en-US" sz="1800" b="0" i="0" u="none" strike="noStrike">
                <a:solidFill>
                  <a:srgbClr val="000000"/>
                </a:solidFill>
                <a:latin typeface="宋体" panose="02010600030101010101" pitchFamily="2" charset="-122"/>
              </a:rPr>
              <a:t>有着和第一个数据包相同的字符内容-&gt;ping成功</a:t>
            </a:r>
            <a:endParaRPr lang="en-US" sz="1100"/>
          </a:p>
        </p:txBody>
      </p:sp>
      <p:sp>
        <p:nvSpPr>
          <p:cNvPr id="4" name="文本框 3"/>
          <p:cNvSpPr txBox="1"/>
          <p:nvPr/>
        </p:nvSpPr>
        <p:spPr>
          <a:xfrm>
            <a:off x="2305050" y="4858385"/>
            <a:ext cx="4064000" cy="306705"/>
          </a:xfrm>
          <a:prstGeom prst="rect">
            <a:avLst/>
          </a:prstGeom>
          <a:noFill/>
        </p:spPr>
        <p:txBody>
          <a:bodyPr wrap="square" rtlCol="0">
            <a:spAutoFit/>
          </a:bodyPr>
          <a:lstStyle/>
          <a:p>
            <a:r>
              <a:rPr lang="zh-CN" altLang="en-US"/>
              <a:t>回显应答报文</a:t>
            </a:r>
            <a:endParaRPr lang="zh-CN" altLang="en-US"/>
          </a:p>
        </p:txBody>
      </p:sp>
      <p:sp>
        <p:nvSpPr>
          <p:cNvPr id="6" name="文本框 5"/>
          <p:cNvSpPr txBox="1"/>
          <p:nvPr/>
        </p:nvSpPr>
        <p:spPr>
          <a:xfrm>
            <a:off x="272138" y="136694"/>
            <a:ext cx="6096912" cy="461665"/>
          </a:xfrm>
          <a:prstGeom prst="rect">
            <a:avLst/>
          </a:prstGeom>
          <a:noFill/>
        </p:spPr>
        <p:txBody>
          <a:bodyPr wrap="square">
            <a:spAutoFit/>
          </a:bodyPr>
          <a:lstStyle/>
          <a:p>
            <a:r>
              <a:rPr lang="en-US" altLang="zh-CN" sz="2400" dirty="0"/>
              <a:t>ICMP</a:t>
            </a:r>
            <a:r>
              <a:rPr lang="zh-CN" altLang="en-US" sz="2400" dirty="0"/>
              <a:t>询问报文</a:t>
            </a:r>
            <a:endParaRPr lang="zh-CN" altLang="en-US" sz="2400"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44661" y="2589800"/>
            <a:ext cx="3216910" cy="1724383"/>
          </a:xfrm>
          <a:prstGeom prst="rect">
            <a:avLst/>
          </a:prstGeom>
          <a:solidFill>
            <a:srgbClr val="68174B">
              <a:alpha val="100000"/>
            </a:srgbClr>
          </a:solidFill>
          <a:ln w="9525">
            <a:noFill/>
            <a:prstDash val="solid"/>
          </a:ln>
        </p:spPr>
        <p:txBody>
          <a:bodyPr lIns="0" tIns="76200" rIns="0" bIns="0" rtlCol="0" anchor="t">
            <a:noAutofit/>
          </a:bodyPr>
          <a:lstStyle/>
          <a:p>
            <a:pPr algn="l">
              <a:defRPr/>
            </a:pPr>
          </a:p>
        </p:txBody>
      </p:sp>
      <p:sp>
        <p:nvSpPr>
          <p:cNvPr id="3" name="AutoShape 3"/>
          <p:cNvSpPr>
            <a:spLocks noGrp="1"/>
          </p:cNvSpPr>
          <p:nvPr>
            <p:ph type="body" sz="quarter" idx="11" hasCustomPrompt="1"/>
          </p:nvPr>
        </p:nvSpPr>
        <p:spPr>
          <a:xfrm>
            <a:off x="916939" y="611124"/>
            <a:ext cx="2260600" cy="566822"/>
          </a:xfrm>
          <a:prstGeom prst="rect">
            <a:avLst/>
          </a:prstGeom>
        </p:spPr>
        <p:txBody>
          <a:bodyPr lIns="0" tIns="9525" rIns="0" bIns="0" anchor="ctr">
            <a:noAutofit/>
          </a:bodyPr>
          <a:lstStyle>
            <a:lvl1pPr algn="l">
              <a:lnSpc>
                <a:spcPct val="100000"/>
              </a:lnSpc>
              <a:defRPr sz="3600" b="1" i="0" u="none" strike="noStrike" spc="0">
                <a:solidFill>
                  <a:srgbClr val="68174B">
                    <a:alpha val="100000"/>
                  </a:srgbClr>
                </a:solidFill>
                <a:latin typeface="微软雅黑" panose="020B0503020204020204" charset="-122"/>
              </a:defRPr>
            </a:lvl1pPr>
          </a:lstStyle>
          <a:p>
            <a:pPr indent="0" algn="l">
              <a:lnSpc>
                <a:spcPct val="100000"/>
              </a:lnSpc>
            </a:pPr>
            <a:r>
              <a:rPr lang="en-US" sz="3600" b="1" i="0" u="none" strike="noStrike">
                <a:solidFill>
                  <a:srgbClr val="68174B"/>
                </a:solidFill>
                <a:latin typeface="微软雅黑" panose="020B0503020204020204" charset="-122"/>
              </a:rPr>
              <a:t>成绩评定</a:t>
            </a:r>
            <a:endParaRPr lang="en-US" sz="3600" b="1" i="0" u="none" strike="noStrike">
              <a:solidFill>
                <a:srgbClr val="68174B"/>
              </a:solidFill>
              <a:latin typeface="微软雅黑" panose="020B0503020204020204" charset="-122"/>
            </a:endParaRPr>
          </a:p>
        </p:txBody>
      </p:sp>
      <p:sp>
        <p:nvSpPr>
          <p:cNvPr id="4" name="AutoShape 4"/>
          <p:cNvSpPr/>
          <p:nvPr/>
        </p:nvSpPr>
        <p:spPr>
          <a:xfrm>
            <a:off x="11142027" y="6450575"/>
            <a:ext cx="156845" cy="184785"/>
          </a:xfrm>
          <a:prstGeom prst="rect">
            <a:avLst/>
          </a:prstGeom>
          <a:noFill/>
          <a:ln w="9525">
            <a:noFill/>
            <a:prstDash val="solid"/>
          </a:ln>
        </p:spPr>
        <p:txBody>
          <a:bodyPr lIns="0" tIns="0" rIns="0" bIns="0" rtlCol="0" anchor="t">
            <a:noAutofit/>
          </a:bodyPr>
          <a:lstStyle/>
          <a:p>
            <a:pPr algn="l">
              <a:defRPr/>
            </a:pPr>
          </a:p>
        </p:txBody>
      </p:sp>
      <p:sp>
        <p:nvSpPr>
          <p:cNvPr id="5" name="AutoShape 5"/>
          <p:cNvSpPr/>
          <p:nvPr/>
        </p:nvSpPr>
        <p:spPr>
          <a:xfrm>
            <a:off x="844661" y="3872839"/>
            <a:ext cx="3216910" cy="938527"/>
          </a:xfrm>
          <a:prstGeom prst="rect">
            <a:avLst/>
          </a:prstGeom>
          <a:solidFill>
            <a:srgbClr val="D4D9EC">
              <a:alpha val="100000"/>
            </a:srgbClr>
          </a:solidFill>
          <a:ln w="9525">
            <a:noFill/>
            <a:prstDash val="solid"/>
          </a:ln>
        </p:spPr>
        <p:txBody>
          <a:bodyPr lIns="0" tIns="104775" rIns="0" bIns="0" rtlCol="0" anchor="t">
            <a:noAutofit/>
          </a:bodyPr>
          <a:lstStyle/>
          <a:p>
            <a:pPr marL="0" lvl="0" indent="304800" algn="l">
              <a:lnSpc>
                <a:spcPct val="100000"/>
              </a:lnSpc>
              <a:buClr>
                <a:srgbClr val="000000"/>
              </a:buClr>
              <a:buChar char="•"/>
              <a:defRPr/>
            </a:pPr>
            <a:r>
              <a:rPr lang="en-US" sz="2400" b="0" i="0" u="none" strike="noStrike">
                <a:solidFill>
                  <a:srgbClr val="000000"/>
                </a:solidFill>
                <a:latin typeface="微软雅黑" panose="020B0503020204020204" charset="-122"/>
              </a:rPr>
              <a:t>出勤、课堂表现</a:t>
            </a:r>
            <a:endParaRPr lang="en-US" sz="1100"/>
          </a:p>
          <a:p>
            <a:pPr indent="0" algn="l">
              <a:lnSpc>
                <a:spcPct val="100000"/>
              </a:lnSpc>
            </a:pPr>
            <a:r>
              <a:rPr lang="en-US" sz="1800" b="0" i="0" u="none" strike="noStrike">
                <a:solidFill>
                  <a:srgbClr val="000000"/>
                </a:solidFill>
                <a:latin typeface="Calibri" panose="020F0502020204030204"/>
              </a:rPr>
              <a:t> </a:t>
            </a:r>
            <a:endParaRPr lang="en-US" sz="1800" b="0" i="0" u="none" strike="noStrike">
              <a:solidFill>
                <a:srgbClr val="000000"/>
              </a:solidFill>
              <a:latin typeface="Calibri" panose="020F0502020204030204"/>
            </a:endParaRPr>
          </a:p>
        </p:txBody>
      </p:sp>
      <p:sp>
        <p:nvSpPr>
          <p:cNvPr id="6" name="AutoShape 6"/>
          <p:cNvSpPr/>
          <p:nvPr/>
        </p:nvSpPr>
        <p:spPr>
          <a:xfrm>
            <a:off x="4487664" y="2589800"/>
            <a:ext cx="3216910" cy="1283335"/>
          </a:xfrm>
          <a:prstGeom prst="rect">
            <a:avLst/>
          </a:prstGeom>
          <a:solidFill>
            <a:srgbClr val="68174B">
              <a:alpha val="100000"/>
            </a:srgbClr>
          </a:solidFill>
          <a:ln w="9525">
            <a:noFill/>
            <a:prstDash val="solid"/>
          </a:ln>
        </p:spPr>
        <p:txBody>
          <a:bodyPr lIns="0" tIns="333375" rIns="0" bIns="0" rtlCol="0" anchor="t">
            <a:noAutofit/>
          </a:bodyPr>
          <a:lstStyle/>
          <a:p>
            <a:pPr indent="0" algn="l">
              <a:lnSpc>
                <a:spcPct val="100000"/>
              </a:lnSpc>
              <a:defRPr/>
            </a:pPr>
            <a:r>
              <a:rPr lang="en-US" sz="3150" b="0" i="0" u="none" strike="noStrike">
                <a:solidFill>
                  <a:srgbClr val="FFFFFF"/>
                </a:solidFill>
                <a:latin typeface="宋体" panose="02010600030101010101" pitchFamily="2" charset="-122"/>
              </a:rPr>
              <a:t>实验成绩</a:t>
            </a:r>
            <a:r>
              <a:rPr lang="en-US" sz="3150" b="0" i="0" u="none" strike="noStrike" spc="15">
                <a:solidFill>
                  <a:srgbClr val="FFFFFF"/>
                </a:solidFill>
                <a:latin typeface="宋体" panose="02010600030101010101" pitchFamily="2" charset="-122"/>
              </a:rPr>
              <a:t>：30%</a:t>
            </a:r>
            <a:endParaRPr lang="en-US" sz="1100"/>
          </a:p>
        </p:txBody>
      </p:sp>
      <p:sp>
        <p:nvSpPr>
          <p:cNvPr id="7" name="AutoShape 7"/>
          <p:cNvSpPr/>
          <p:nvPr/>
        </p:nvSpPr>
        <p:spPr>
          <a:xfrm>
            <a:off x="4487664" y="3872839"/>
            <a:ext cx="3216910" cy="942566"/>
          </a:xfrm>
          <a:prstGeom prst="rect">
            <a:avLst/>
          </a:prstGeom>
          <a:solidFill>
            <a:srgbClr val="CFD5EA">
              <a:alpha val="90199"/>
            </a:srgbClr>
          </a:solidFill>
          <a:ln w="9525">
            <a:noFill/>
            <a:prstDash val="solid"/>
          </a:ln>
        </p:spPr>
        <p:txBody>
          <a:bodyPr lIns="0" tIns="114300" rIns="0" bIns="0" rtlCol="0" anchor="t">
            <a:noAutofit/>
          </a:bodyPr>
          <a:lstStyle/>
          <a:p>
            <a:pPr marL="0" lvl="0" indent="304800" algn="l">
              <a:lnSpc>
                <a:spcPct val="100000"/>
              </a:lnSpc>
              <a:buClr>
                <a:srgbClr val="000000"/>
              </a:buClr>
              <a:buChar char="•"/>
              <a:defRPr/>
            </a:pPr>
            <a:r>
              <a:rPr lang="en-US" sz="2400" b="0" i="0" u="none" strike="noStrike">
                <a:solidFill>
                  <a:srgbClr val="000000"/>
                </a:solidFill>
                <a:latin typeface="微软雅黑" panose="020B0503020204020204" charset="-122"/>
              </a:rPr>
              <a:t>实验结果</a:t>
            </a:r>
            <a:endParaRPr lang="en-US" sz="1100"/>
          </a:p>
          <a:p>
            <a:pPr marL="0" lvl="0" indent="304800" algn="l">
              <a:lnSpc>
                <a:spcPct val="100000"/>
              </a:lnSpc>
              <a:buClr>
                <a:srgbClr val="000000"/>
              </a:buClr>
              <a:buChar char="•"/>
            </a:pPr>
            <a:r>
              <a:rPr lang="en-US" sz="2400" b="0" i="0" u="none" strike="noStrike">
                <a:solidFill>
                  <a:srgbClr val="000000"/>
                </a:solidFill>
                <a:latin typeface="微软雅黑" panose="020B0503020204020204" charset="-122"/>
              </a:rPr>
              <a:t>实验报告</a:t>
            </a:r>
            <a:r>
              <a:rPr lang="en-US" sz="2400" b="0" i="0" u="none" strike="noStrike">
                <a:solidFill>
                  <a:srgbClr val="000000"/>
                </a:solidFill>
                <a:latin typeface="Times New Roman" panose="02020603050405020304"/>
              </a:rPr>
              <a:t> (4</a:t>
            </a:r>
            <a:r>
              <a:rPr lang="en-US" sz="2400" b="0" i="0" u="none" strike="noStrike">
                <a:solidFill>
                  <a:srgbClr val="000000"/>
                </a:solidFill>
                <a:latin typeface="微软雅黑" panose="020B0503020204020204" charset="-122"/>
              </a:rPr>
              <a:t>个</a:t>
            </a:r>
            <a:r>
              <a:rPr lang="en-US" sz="2400" b="0" i="0" u="none" strike="noStrike">
                <a:solidFill>
                  <a:srgbClr val="000000"/>
                </a:solidFill>
                <a:latin typeface="Times New Roman" panose="02020603050405020304"/>
              </a:rPr>
              <a:t>)</a:t>
            </a:r>
            <a:endParaRPr lang="en-US" sz="2400" b="0" i="0" u="none" strike="noStrike">
              <a:solidFill>
                <a:srgbClr val="000000"/>
              </a:solidFill>
              <a:latin typeface="Times New Roman" panose="02020603050405020304"/>
            </a:endParaRPr>
          </a:p>
        </p:txBody>
      </p:sp>
      <p:sp>
        <p:nvSpPr>
          <p:cNvPr id="8" name="AutoShape 8"/>
          <p:cNvSpPr/>
          <p:nvPr/>
        </p:nvSpPr>
        <p:spPr>
          <a:xfrm>
            <a:off x="8140192" y="2589800"/>
            <a:ext cx="3216910" cy="1283335"/>
          </a:xfrm>
          <a:prstGeom prst="rect">
            <a:avLst/>
          </a:prstGeom>
          <a:solidFill>
            <a:srgbClr val="68174B">
              <a:alpha val="100000"/>
            </a:srgbClr>
          </a:solidFill>
          <a:ln w="9525">
            <a:noFill/>
            <a:prstDash val="solid"/>
          </a:ln>
        </p:spPr>
        <p:txBody>
          <a:bodyPr lIns="0" tIns="333375" rIns="0" bIns="0" rtlCol="0" anchor="t">
            <a:noAutofit/>
          </a:bodyPr>
          <a:lstStyle/>
          <a:p>
            <a:pPr indent="0" algn="l">
              <a:lnSpc>
                <a:spcPct val="100000"/>
              </a:lnSpc>
              <a:defRPr/>
            </a:pPr>
            <a:r>
              <a:rPr lang="en-US" sz="3150" b="0" i="0" u="none" strike="noStrike">
                <a:solidFill>
                  <a:srgbClr val="FFFFFF"/>
                </a:solidFill>
                <a:latin typeface="宋体" panose="02010600030101010101" pitchFamily="2" charset="-122"/>
              </a:rPr>
              <a:t>期末考试</a:t>
            </a:r>
            <a:r>
              <a:rPr lang="en-US" sz="3150" b="0" i="0" u="none" strike="noStrike" spc="15">
                <a:solidFill>
                  <a:srgbClr val="FFFFFF"/>
                </a:solidFill>
                <a:latin typeface="宋体" panose="02010600030101010101" pitchFamily="2" charset="-122"/>
              </a:rPr>
              <a:t>：60%</a:t>
            </a:r>
            <a:endParaRPr lang="en-US" sz="1100"/>
          </a:p>
        </p:txBody>
      </p:sp>
      <p:sp>
        <p:nvSpPr>
          <p:cNvPr id="9" name="AutoShape 9"/>
          <p:cNvSpPr/>
          <p:nvPr/>
        </p:nvSpPr>
        <p:spPr>
          <a:xfrm>
            <a:off x="8140192" y="3872839"/>
            <a:ext cx="3216910" cy="968214"/>
          </a:xfrm>
          <a:prstGeom prst="rect">
            <a:avLst/>
          </a:prstGeom>
          <a:solidFill>
            <a:srgbClr val="CFD5EA">
              <a:alpha val="90199"/>
            </a:srgbClr>
          </a:solidFill>
          <a:ln w="9525">
            <a:noFill/>
            <a:prstDash val="solid"/>
          </a:ln>
        </p:spPr>
        <p:txBody>
          <a:bodyPr lIns="0" tIns="114300" rIns="0" bIns="0" rtlCol="0" anchor="t">
            <a:noAutofit/>
          </a:bodyPr>
          <a:lstStyle/>
          <a:p>
            <a:pPr marL="810260" lvl="3" indent="304800" algn="l">
              <a:lnSpc>
                <a:spcPct val="100000"/>
              </a:lnSpc>
              <a:buClr>
                <a:srgbClr val="000000"/>
              </a:buClr>
              <a:buChar char="•"/>
              <a:defRPr/>
            </a:pPr>
            <a:r>
              <a:rPr lang="en-US" sz="2400" b="0" i="0" u="none" strike="noStrike">
                <a:solidFill>
                  <a:srgbClr val="000000"/>
                </a:solidFill>
                <a:latin typeface="微软雅黑" panose="020B0503020204020204" charset="-122"/>
              </a:rPr>
              <a:t>闭卷考试</a:t>
            </a:r>
            <a:endParaRPr lang="en-US" sz="1100"/>
          </a:p>
          <a:p>
            <a:pPr indent="0" algn="l">
              <a:lnSpc>
                <a:spcPct val="100000"/>
              </a:lnSpc>
            </a:pPr>
            <a:r>
              <a:rPr lang="en-US" sz="1800" b="0" i="0" u="none" strike="noStrike">
                <a:solidFill>
                  <a:srgbClr val="000000"/>
                </a:solidFill>
                <a:latin typeface="Calibri" panose="020F0502020204030204"/>
              </a:rPr>
              <a:t> </a:t>
            </a:r>
            <a:endParaRPr lang="en-US" sz="1800" b="0" i="0" u="none" strike="noStrike">
              <a:solidFill>
                <a:srgbClr val="000000"/>
              </a:solidFill>
              <a:latin typeface="Calibri" panose="020F0502020204030204"/>
            </a:endParaRPr>
          </a:p>
        </p:txBody>
      </p:sp>
      <p:sp>
        <p:nvSpPr>
          <p:cNvPr id="10" name="AutoShape 10"/>
          <p:cNvSpPr/>
          <p:nvPr/>
        </p:nvSpPr>
        <p:spPr>
          <a:xfrm>
            <a:off x="1000124" y="2863273"/>
            <a:ext cx="3590925" cy="58477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3150" b="0" i="0" u="none" strike="noStrike">
                <a:solidFill>
                  <a:srgbClr val="FFFFFF"/>
                </a:solidFill>
                <a:latin typeface="宋体" panose="02010600030101010101" pitchFamily="2" charset="-122"/>
              </a:rPr>
              <a:t>平时成绩：</a:t>
            </a:r>
            <a:r>
              <a:rPr lang="en-US" sz="3150" b="0" i="0" u="none" strike="noStrike">
                <a:solidFill>
                  <a:srgbClr val="FFFFFF"/>
                </a:solidFill>
                <a:latin typeface="等线 Light" panose="02010600030101010101" charset="-122"/>
              </a:rPr>
              <a:t>10%</a:t>
            </a:r>
            <a:endParaRPr lang="en-US" sz="110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833" y="576391"/>
            <a:ext cx="12019967" cy="646331"/>
          </a:xfrm>
          <a:prstGeom prst="rect">
            <a:avLst/>
          </a:prstGeom>
          <a:noFill/>
          <a:ln w="9525">
            <a:noFill/>
            <a:prstDash val="solid"/>
          </a:ln>
        </p:spPr>
        <p:txBody>
          <a:bodyPr lIns="95250" tIns="47625" rIns="95250" bIns="47625" rtlCol="0" anchor="t">
            <a:noAutofit/>
          </a:bodyPr>
          <a:lstStyle/>
          <a:p>
            <a:pPr indent="0" algn="l">
              <a:lnSpc>
                <a:spcPct val="100000"/>
              </a:lnSpc>
              <a:defRPr/>
            </a:pPr>
            <a:endParaRPr lang="en-US" sz="1100"/>
          </a:p>
        </p:txBody>
      </p:sp>
      <p:pic>
        <p:nvPicPr>
          <p:cNvPr id="3" name="Picture 3"/>
          <p:cNvPicPr>
            <a:picLocks noChangeAspect="1"/>
          </p:cNvPicPr>
          <p:nvPr/>
        </p:nvPicPr>
        <p:blipFill>
          <a:blip r:embed="rId1"/>
          <a:srcRect/>
          <a:stretch>
            <a:fillRect/>
          </a:stretch>
        </p:blipFill>
        <p:spPr>
          <a:xfrm>
            <a:off x="175660" y="1778044"/>
            <a:ext cx="12016340" cy="4893966"/>
          </a:xfrm>
          <a:prstGeom prst="rect">
            <a:avLst/>
          </a:prstGeom>
          <a:ln w="9525">
            <a:noFill/>
            <a:prstDash val="solid"/>
          </a:ln>
        </p:spPr>
      </p:pic>
      <p:sp>
        <p:nvSpPr>
          <p:cNvPr id="4" name="AutoShape 4"/>
          <p:cNvSpPr/>
          <p:nvPr/>
        </p:nvSpPr>
        <p:spPr>
          <a:xfrm>
            <a:off x="95833" y="1408712"/>
            <a:ext cx="609858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a:solidFill>
                  <a:srgbClr val="FF0000"/>
                </a:solidFill>
                <a:latin typeface="宋体" panose="02010600030101010101" pitchFamily="2" charset="-122"/>
              </a:rPr>
              <a:t>请求</a:t>
            </a:r>
            <a:r>
              <a:rPr lang="en-US" sz="1800" b="1" i="0" u="none" strike="noStrike">
                <a:solidFill>
                  <a:srgbClr val="000000"/>
                </a:solidFill>
                <a:latin typeface="宋体" panose="02010600030101010101" pitchFamily="2" charset="-122"/>
              </a:rPr>
              <a:t>数据包对比：</a:t>
            </a:r>
            <a:endParaRPr lang="en-US" sz="1100"/>
          </a:p>
        </p:txBody>
      </p:sp>
      <p:sp>
        <p:nvSpPr>
          <p:cNvPr id="5" name="AutoShape 5"/>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dirty="0">
                <a:solidFill>
                  <a:srgbClr val="FFFFFF"/>
                </a:solidFill>
                <a:latin typeface="微软雅黑" panose="020B0503020204020204" charset="-122"/>
              </a:rPr>
              <a:t>         </a:t>
            </a:r>
            <a:endParaRPr lang="en-US" sz="1100" dirty="0"/>
          </a:p>
          <a:p>
            <a:pPr indent="0" algn="l">
              <a:lnSpc>
                <a:spcPct val="100000"/>
              </a:lnSpc>
            </a:pPr>
            <a:r>
              <a:rPr lang="en-US" sz="2775" b="0" i="0" u="none" strike="noStrike" dirty="0">
                <a:solidFill>
                  <a:srgbClr val="FFFFFF"/>
                </a:solidFill>
                <a:latin typeface="微软雅黑" panose="020B0503020204020204" charset="-122"/>
              </a:rPr>
              <a:t>        ICMP</a:t>
            </a:r>
            <a:r>
              <a:rPr lang="zh-CN" altLang="en-US" sz="2775" b="0" i="0" u="none" strike="noStrike" dirty="0">
                <a:solidFill>
                  <a:srgbClr val="FFFFFF"/>
                </a:solidFill>
                <a:latin typeface="微软雅黑" panose="020B0503020204020204" charset="-122"/>
              </a:rPr>
              <a:t>首部分析</a:t>
            </a:r>
            <a:endParaRPr lang="en-US" sz="2775" b="0" i="0" u="none" strike="noStrike" dirty="0">
              <a:solidFill>
                <a:srgbClr val="FFFFFF"/>
              </a:solidFill>
              <a:latin typeface="微软雅黑" panose="020B0503020204020204" charset="-122"/>
            </a:endParaRPr>
          </a:p>
          <a:p>
            <a:pPr indent="0" algn="l">
              <a:lnSpc>
                <a:spcPct val="100000"/>
              </a:lnSpc>
            </a:pPr>
            <a:r>
              <a:rPr lang="en-US" sz="1800" b="0" i="0" u="none" strike="noStrike" dirty="0">
                <a:solidFill>
                  <a:schemeClr val="tx1"/>
                </a:solidFill>
                <a:latin typeface="Calibri" panose="020F0502020204030204"/>
              </a:rPr>
              <a:t> </a:t>
            </a:r>
            <a:r>
              <a:rPr lang="zh-CN" altLang="en-US" sz="1800" b="0" i="0" u="none" strike="noStrike" dirty="0">
                <a:solidFill>
                  <a:schemeClr val="tx1"/>
                </a:solidFill>
                <a:latin typeface="Calibri" panose="020F0502020204030204"/>
              </a:rPr>
              <a:t>正常</a:t>
            </a:r>
            <a:r>
              <a:rPr lang="en-US" altLang="zh-CN" sz="1800" b="0" i="0" u="none" strike="noStrike" dirty="0">
                <a:solidFill>
                  <a:schemeClr val="tx1"/>
                </a:solidFill>
                <a:latin typeface="Calibri" panose="020F0502020204030204"/>
              </a:rPr>
              <a:t>/</a:t>
            </a:r>
            <a:r>
              <a:rPr lang="zh-CN" altLang="en-US" sz="1800" b="0" i="0" u="none" strike="noStrike" dirty="0">
                <a:solidFill>
                  <a:schemeClr val="tx1"/>
                </a:solidFill>
                <a:latin typeface="Calibri" panose="020F0502020204030204"/>
              </a:rPr>
              <a:t>异常回显请求报文</a:t>
            </a:r>
            <a:endParaRPr lang="zh-CN" altLang="en-US" sz="1800" b="0" i="0" u="none" strike="noStrike" dirty="0">
              <a:solidFill>
                <a:schemeClr val="tx1"/>
              </a:solidFill>
              <a:latin typeface="Calibri" panose="020F0502020204030204"/>
            </a:endParaRPr>
          </a:p>
        </p:txBody>
      </p:sp>
      <p:sp>
        <p:nvSpPr>
          <p:cNvPr id="6" name="AutoShape 6"/>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04</a:t>
            </a:r>
            <a:endParaRPr lang="en-US" sz="110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46989" y="1125168"/>
            <a:ext cx="12049125" cy="5592089"/>
          </a:xfrm>
          <a:prstGeom prst="rect">
            <a:avLst/>
          </a:prstGeom>
          <a:ln w="9525">
            <a:noFill/>
            <a:prstDash val="solid"/>
          </a:ln>
        </p:spPr>
      </p:pic>
      <p:sp>
        <p:nvSpPr>
          <p:cNvPr id="3" name="AutoShape 3"/>
          <p:cNvSpPr/>
          <p:nvPr/>
        </p:nvSpPr>
        <p:spPr>
          <a:xfrm>
            <a:off x="0" y="416831"/>
            <a:ext cx="6098582"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a:solidFill>
                  <a:srgbClr val="FFFFFF"/>
                </a:solidFill>
                <a:latin typeface="Calibri" panose="020F0502020204030204"/>
                <a:sym typeface="+mn-ea"/>
              </a:rPr>
              <a:t> </a:t>
            </a:r>
            <a:r>
              <a:rPr lang="en-US" sz="1800">
                <a:solidFill>
                  <a:schemeClr val="tx1"/>
                </a:solidFill>
                <a:latin typeface="Calibri" panose="020F0502020204030204"/>
                <a:sym typeface="+mn-ea"/>
              </a:rPr>
              <a:t> </a:t>
            </a:r>
            <a:r>
              <a:rPr lang="zh-CN" altLang="en-US" sz="1800">
                <a:solidFill>
                  <a:schemeClr val="tx1"/>
                </a:solidFill>
                <a:latin typeface="Calibri" panose="020F0502020204030204"/>
                <a:sym typeface="+mn-ea"/>
              </a:rPr>
              <a:t>正常</a:t>
            </a:r>
            <a:r>
              <a:rPr lang="en-US" altLang="zh-CN" sz="1800">
                <a:solidFill>
                  <a:schemeClr val="tx1"/>
                </a:solidFill>
                <a:latin typeface="Calibri" panose="020F0502020204030204"/>
                <a:sym typeface="+mn-ea"/>
              </a:rPr>
              <a:t>/</a:t>
            </a:r>
            <a:r>
              <a:rPr lang="zh-CN" altLang="en-US" sz="1800">
                <a:solidFill>
                  <a:schemeClr val="tx1"/>
                </a:solidFill>
                <a:latin typeface="Calibri" panose="020F0502020204030204"/>
                <a:sym typeface="+mn-ea"/>
              </a:rPr>
              <a:t>异常回显应答报文</a:t>
            </a:r>
            <a:endParaRPr lang="en-US" sz="1800" b="1" i="0" u="none" strike="noStrike">
              <a:solidFill>
                <a:srgbClr val="FF0000"/>
              </a:solidFill>
              <a:latin typeface="宋体" panose="02010600030101010101" pitchFamily="2" charset="-122"/>
            </a:endParaRPr>
          </a:p>
          <a:p>
            <a:pPr indent="0" algn="l">
              <a:lnSpc>
                <a:spcPct val="100000"/>
              </a:lnSpc>
              <a:defRPr/>
            </a:pPr>
            <a:r>
              <a:rPr lang="en-US" sz="1800" b="1" i="0" u="none" strike="noStrike">
                <a:solidFill>
                  <a:srgbClr val="FF0000"/>
                </a:solidFill>
                <a:latin typeface="宋体" panose="02010600030101010101" pitchFamily="2" charset="-122"/>
              </a:rPr>
              <a:t>响应</a:t>
            </a:r>
            <a:r>
              <a:rPr lang="en-US" sz="1800" b="1" i="0" u="none" strike="noStrike">
                <a:solidFill>
                  <a:srgbClr val="000000"/>
                </a:solidFill>
                <a:latin typeface="宋体" panose="02010600030101010101" pitchFamily="2" charset="-122"/>
              </a:rPr>
              <a:t>数据包对应</a:t>
            </a:r>
            <a:r>
              <a:rPr lang="en-US" sz="1800" b="0" i="0" u="none" strike="noStrike">
                <a:solidFill>
                  <a:srgbClr val="555666"/>
                </a:solidFill>
                <a:latin typeface="宋体" panose="02010600030101010101" pitchFamily="2" charset="-122"/>
              </a:rPr>
              <a:t>：</a:t>
            </a:r>
            <a:endParaRPr lang="en-US" sz="1100"/>
          </a:p>
        </p:txBody>
      </p:sp>
      <p:sp>
        <p:nvSpPr>
          <p:cNvPr id="4" name="AutoShape 4"/>
          <p:cNvSpPr/>
          <p:nvPr/>
        </p:nvSpPr>
        <p:spPr>
          <a:xfrm>
            <a:off x="-95833" y="-297777"/>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ICMP</a:t>
            </a:r>
            <a:r>
              <a:rPr lang="zh-CN" altLang="en-US" sz="2775" b="0" i="0" u="none" strike="noStrike">
                <a:solidFill>
                  <a:srgbClr val="FFFFFF"/>
                </a:solidFill>
                <a:latin typeface="微软雅黑" panose="020B0503020204020204" charset="-122"/>
              </a:rPr>
              <a:t>首部分析</a:t>
            </a:r>
            <a:endParaRPr lang="en-US" sz="2775" b="0" i="0" u="none" strike="noStrike">
              <a:solidFill>
                <a:srgbClr val="FFFFFF"/>
              </a:solidFill>
              <a:latin typeface="微软雅黑" panose="020B0503020204020204" charset="-122"/>
            </a:endParaRPr>
          </a:p>
          <a:p>
            <a:pPr indent="0" algn="l">
              <a:lnSpc>
                <a:spcPct val="100000"/>
              </a:lnSpc>
            </a:pPr>
            <a:endParaRPr lang="en-US" sz="1800" b="0" i="0" u="none" strike="noStrike">
              <a:solidFill>
                <a:srgbClr val="FFFFFF"/>
              </a:solidFill>
              <a:latin typeface="Calibri" panose="020F0502020204030204"/>
            </a:endParaRPr>
          </a:p>
        </p:txBody>
      </p:sp>
      <p:sp>
        <p:nvSpPr>
          <p:cNvPr id="5" name="AutoShape 5"/>
          <p:cNvSpPr/>
          <p:nvPr/>
        </p:nvSpPr>
        <p:spPr>
          <a:xfrm>
            <a:off x="0" y="-330442"/>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04</a:t>
            </a:r>
            <a:endParaRPr lang="en-US" sz="110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427990" y="1823085"/>
            <a:ext cx="11167110" cy="3373120"/>
          </a:xfrm>
          <a:prstGeom prst="rect">
            <a:avLst/>
          </a:prstGeom>
          <a:ln w="9525">
            <a:noFill/>
            <a:prstDash val="solid"/>
          </a:ln>
        </p:spPr>
      </p:pic>
      <p:sp>
        <p:nvSpPr>
          <p:cNvPr id="3" name="AutoShape 3"/>
          <p:cNvSpPr/>
          <p:nvPr/>
        </p:nvSpPr>
        <p:spPr>
          <a:xfrm>
            <a:off x="296578" y="709084"/>
            <a:ext cx="11468735" cy="969146"/>
          </a:xfrm>
          <a:prstGeom prst="rect">
            <a:avLst/>
          </a:prstGeom>
          <a:noFill/>
          <a:ln w="9525">
            <a:noFill/>
            <a:prstDash val="solid"/>
          </a:ln>
        </p:spPr>
        <p:txBody>
          <a:bodyPr lIns="95250" tIns="47625" rIns="95250" bIns="47625" rtlCol="0" anchor="ctr">
            <a:noAutofit/>
          </a:bodyPr>
          <a:lstStyle/>
          <a:p>
            <a:pPr marL="285750" indent="-285750" algn="l">
              <a:lnSpc>
                <a:spcPct val="100000"/>
              </a:lnSpc>
              <a:buFont typeface="Arial" panose="020B0604020202020204" pitchFamily="34" charset="0"/>
              <a:buChar char="•"/>
              <a:defRPr/>
            </a:pPr>
            <a:r>
              <a:rPr lang="en-US" sz="1575" b="1" dirty="0">
                <a:latin typeface="等线" panose="02010600030101010101" charset="-122"/>
              </a:rPr>
              <a:t>T</a:t>
            </a:r>
            <a:r>
              <a:rPr lang="en-US" altLang="zh-CN" sz="1575" b="1" dirty="0">
                <a:latin typeface="等线" panose="02010600030101010101" charset="-122"/>
              </a:rPr>
              <a:t>ype=11</a:t>
            </a:r>
            <a:r>
              <a:rPr lang="zh-CN" altLang="en-US" sz="1575" b="1" dirty="0">
                <a:latin typeface="等线" panose="02010600030101010101" charset="-122"/>
              </a:rPr>
              <a:t> </a:t>
            </a:r>
            <a:r>
              <a:rPr lang="en-US" altLang="zh-CN" sz="1575" b="1" dirty="0">
                <a:latin typeface="等线" panose="02010600030101010101" charset="-122"/>
              </a:rPr>
              <a:t>Code=0 -&gt; ICMP</a:t>
            </a:r>
            <a:r>
              <a:rPr lang="zh-CN" altLang="en-US" sz="1575" dirty="0">
                <a:latin typeface="等线" panose="02010600030101010101" charset="-122"/>
              </a:rPr>
              <a:t>差错报告报文（超时）</a:t>
            </a:r>
            <a:endParaRPr lang="en-US" altLang="zh-CN" sz="1575" dirty="0">
              <a:latin typeface="等线" panose="02010600030101010101" charset="-122"/>
            </a:endParaRPr>
          </a:p>
          <a:p>
            <a:pPr marL="285750" lvl="8" indent="-285750" algn="just">
              <a:buFont typeface="Arial" panose="020B0604020202020204" pitchFamily="34" charset="0"/>
              <a:buChar char="•"/>
              <a:defRPr/>
            </a:pPr>
            <a:r>
              <a:rPr lang="zh-CN" altLang="en-US" sz="1575" dirty="0">
                <a:latin typeface="等线" panose="02010600030101010101" charset="-122"/>
              </a:rPr>
              <a:t>当路由器收到生存时间</a:t>
            </a:r>
            <a:r>
              <a:rPr lang="en-US" altLang="zh-CN" sz="1575" dirty="0">
                <a:latin typeface="等线" panose="02010600030101010101" charset="-122"/>
              </a:rPr>
              <a:t>TTL</a:t>
            </a:r>
            <a:r>
              <a:rPr lang="zh-CN" altLang="en-US" sz="1575" dirty="0">
                <a:latin typeface="等线" panose="02010600030101010101" charset="-122"/>
              </a:rPr>
              <a:t>为</a:t>
            </a:r>
            <a:r>
              <a:rPr lang="en-US" altLang="zh-CN" sz="1575" dirty="0">
                <a:latin typeface="等线" panose="02010600030101010101" charset="-122"/>
              </a:rPr>
              <a:t>0</a:t>
            </a:r>
            <a:r>
              <a:rPr lang="zh-CN" altLang="en-US" sz="1575" dirty="0">
                <a:latin typeface="等线" panose="02010600030101010101" charset="-122"/>
              </a:rPr>
              <a:t>的数据报时，除丢弃该数据包之外，还要向源点发送时间超过报文。</a:t>
            </a:r>
            <a:endParaRPr lang="en-US" altLang="zh-CN" sz="1575" dirty="0">
              <a:latin typeface="等线" panose="02010600030101010101" charset="-122"/>
            </a:endParaRPr>
          </a:p>
          <a:p>
            <a:pPr marL="285750" lvl="8" indent="-285750" algn="just">
              <a:buFont typeface="Arial" panose="020B0604020202020204" pitchFamily="34" charset="0"/>
              <a:buChar char="•"/>
              <a:defRPr/>
            </a:pPr>
            <a:r>
              <a:rPr lang="zh-CN" altLang="en-US" sz="1575" i="0" u="none" strike="noStrike" dirty="0">
                <a:solidFill>
                  <a:srgbClr val="000000"/>
                </a:solidFill>
                <a:latin typeface="等线" panose="02010600030101010101" charset="-122"/>
              </a:rPr>
              <a:t>当终点在预先规定的时间内不能收到一个数据报的全部数据包片时，将现有片段丢弃，</a:t>
            </a:r>
            <a:r>
              <a:rPr lang="zh-CN" altLang="en-US" sz="1575" dirty="0">
                <a:latin typeface="等线" panose="02010600030101010101" charset="-122"/>
              </a:rPr>
              <a:t>向源点发送时间超过报文。</a:t>
            </a:r>
            <a:endParaRPr lang="en-US" sz="1575" i="0" u="none" strike="noStrike" dirty="0">
              <a:solidFill>
                <a:srgbClr val="000000"/>
              </a:solidFill>
              <a:latin typeface="等线" panose="02010600030101010101" charset="-122"/>
            </a:endParaRPr>
          </a:p>
          <a:p>
            <a:pPr indent="0" algn="l">
              <a:lnSpc>
                <a:spcPct val="100000"/>
              </a:lnSpc>
            </a:pPr>
            <a:r>
              <a:rPr lang="en-US" sz="1800" i="0" u="none" strike="noStrike" dirty="0">
                <a:solidFill>
                  <a:srgbClr val="000000"/>
                </a:solidFill>
                <a:latin typeface="Calibri" panose="020F0502020204030204"/>
              </a:rPr>
              <a:t> 	</a:t>
            </a:r>
            <a:endParaRPr lang="en-US" sz="1800" i="0" u="none" strike="noStrike" dirty="0">
              <a:solidFill>
                <a:srgbClr val="000000"/>
              </a:solidFill>
              <a:latin typeface="Calibri" panose="020F0502020204030204"/>
            </a:endParaRPr>
          </a:p>
        </p:txBody>
      </p:sp>
      <p:sp>
        <p:nvSpPr>
          <p:cNvPr id="4" name="文本框 3"/>
          <p:cNvSpPr txBox="1"/>
          <p:nvPr/>
        </p:nvSpPr>
        <p:spPr>
          <a:xfrm>
            <a:off x="162629" y="140643"/>
            <a:ext cx="6096912" cy="461665"/>
          </a:xfrm>
          <a:prstGeom prst="rect">
            <a:avLst/>
          </a:prstGeom>
          <a:noFill/>
        </p:spPr>
        <p:txBody>
          <a:bodyPr wrap="square">
            <a:spAutoFit/>
          </a:bodyPr>
          <a:lstStyle/>
          <a:p>
            <a:r>
              <a:rPr lang="en-US" altLang="zh-CN" sz="2400" dirty="0"/>
              <a:t>ICMP</a:t>
            </a:r>
            <a:r>
              <a:rPr lang="zh-CN" altLang="en-US" sz="2400" dirty="0"/>
              <a:t>差错报告报文</a:t>
            </a:r>
            <a:endParaRPr lang="zh-CN" altLang="en-US" sz="2400"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1" hasCustomPrompt="1"/>
          </p:nvPr>
        </p:nvSpPr>
        <p:spPr>
          <a:xfrm>
            <a:off x="258943" y="5475"/>
            <a:ext cx="2057172" cy="840073"/>
          </a:xfrm>
          <a:prstGeom prst="rect">
            <a:avLst/>
          </a:prstGeom>
        </p:spPr>
        <p:txBody>
          <a:bodyPr lIns="95250" tIns="47625" rIns="95250" bIns="47625" anchor="ctr">
            <a:noAutofit/>
          </a:bodyPr>
          <a:lstStyle>
            <a:lvl1pPr algn="l">
              <a:lnSpc>
                <a:spcPct val="92000"/>
              </a:lnSpc>
              <a:defRPr sz="3900" b="0" i="0" u="none" strike="noStrike" spc="0">
                <a:solidFill>
                  <a:srgbClr val="000000">
                    <a:alpha val="100000"/>
                  </a:srgbClr>
                </a:solidFill>
                <a:latin typeface="宋体" panose="02010600030101010101" pitchFamily="2" charset="-122"/>
              </a:defRPr>
            </a:lvl1pPr>
          </a:lstStyle>
          <a:p>
            <a:pPr indent="0" algn="l">
              <a:lnSpc>
                <a:spcPct val="92000"/>
              </a:lnSpc>
            </a:pPr>
            <a:r>
              <a:rPr lang="en-US" sz="2800" b="0" i="0" u="none" strike="noStrike" dirty="0" err="1">
                <a:solidFill>
                  <a:srgbClr val="000000"/>
                </a:solidFill>
                <a:latin typeface="宋体" panose="02010600030101010101" pitchFamily="2" charset="-122"/>
              </a:rPr>
              <a:t>数据包保存</a:t>
            </a:r>
            <a:endParaRPr lang="en-US" sz="2800" b="0" i="0" u="none" strike="noStrike" dirty="0">
              <a:solidFill>
                <a:srgbClr val="000000"/>
              </a:solidFill>
              <a:latin typeface="宋体" panose="02010600030101010101" pitchFamily="2" charset="-122"/>
            </a:endParaRPr>
          </a:p>
        </p:txBody>
      </p:sp>
      <p:pic>
        <p:nvPicPr>
          <p:cNvPr id="3" name="Picture 3"/>
          <p:cNvPicPr>
            <a:picLocks noChangeAspect="1"/>
          </p:cNvPicPr>
          <p:nvPr/>
        </p:nvPicPr>
        <p:blipFill>
          <a:blip r:embed="rId1"/>
          <a:srcRect/>
          <a:stretch>
            <a:fillRect/>
          </a:stretch>
        </p:blipFill>
        <p:spPr>
          <a:xfrm>
            <a:off x="2551628" y="1219200"/>
            <a:ext cx="7088743" cy="5422465"/>
          </a:xfrm>
          <a:prstGeom prst="rect">
            <a:avLst/>
          </a:prstGeom>
          <a:ln w="9525">
            <a:noFill/>
            <a:prstDash val="solid"/>
          </a:ln>
        </p:spPr>
      </p:pic>
      <p:sp>
        <p:nvSpPr>
          <p:cNvPr id="4" name="AutoShape 4"/>
          <p:cNvSpPr/>
          <p:nvPr/>
        </p:nvSpPr>
        <p:spPr>
          <a:xfrm>
            <a:off x="2639616" y="1484784"/>
            <a:ext cx="432048" cy="216024"/>
          </a:xfrm>
          <a:prstGeom prst="roundRect">
            <a:avLst>
              <a:gd name="adj" fmla="val 17636"/>
            </a:avLst>
          </a:prstGeom>
          <a:noFill/>
          <a:ln w="28575" cap="flat">
            <a:solidFill>
              <a:srgbClr val="FF0000">
                <a:alpha val="100000"/>
              </a:srgbClr>
            </a:solidFill>
            <a:prstDash val="solid"/>
          </a:ln>
        </p:spPr>
        <p:txBody>
          <a:bodyPr lIns="95250" tIns="47625" rIns="95250" bIns="47625" rtlCol="0" anchor="ctr">
            <a:noAutofit/>
          </a:bodyPr>
          <a:lstStyle/>
          <a:p>
            <a:pPr algn="ctr">
              <a:defRPr/>
            </a:pPr>
          </a:p>
        </p:txBody>
      </p:sp>
      <p:sp>
        <p:nvSpPr>
          <p:cNvPr id="5" name="AutoShape 5"/>
          <p:cNvSpPr/>
          <p:nvPr/>
        </p:nvSpPr>
        <p:spPr>
          <a:xfrm>
            <a:off x="2855640" y="3493800"/>
            <a:ext cx="936104" cy="216024"/>
          </a:xfrm>
          <a:prstGeom prst="roundRect">
            <a:avLst>
              <a:gd name="adj" fmla="val 17636"/>
            </a:avLst>
          </a:prstGeom>
          <a:noFill/>
          <a:ln w="28575" cap="flat">
            <a:solidFill>
              <a:srgbClr val="FF0000">
                <a:alpha val="100000"/>
              </a:srgbClr>
            </a:solidFill>
            <a:prstDash val="solid"/>
          </a:ln>
        </p:spPr>
        <p:txBody>
          <a:bodyPr lIns="95250" tIns="47625" rIns="95250" bIns="47625" rtlCol="0" anchor="ctr">
            <a:noAutofit/>
          </a:bodyPr>
          <a:lstStyle/>
          <a:p>
            <a:pPr algn="ctr">
              <a:defRPr/>
            </a:pPr>
          </a:p>
        </p:txBody>
      </p:sp>
      <p:sp>
        <p:nvSpPr>
          <p:cNvPr id="6" name="AutoShape 6"/>
          <p:cNvSpPr>
            <a:spLocks noGrp="1"/>
          </p:cNvSpPr>
          <p:nvPr>
            <p:ph type="body" sz="quarter" idx="15"/>
          </p:nvPr>
        </p:nvSpPr>
        <p:spPr>
          <a:prstGeom prst="rect">
            <a:avLst/>
          </a:prstGeom>
        </p:spPr>
        <p:txBody>
          <a:bodyPr lIns="95250" tIns="47625" rIns="95250" bIns="47625" anchor="ctr">
            <a:noAutofit/>
          </a:bodyPr>
          <a:lstStyle>
            <a:lvl1pPr algn="r">
              <a:lnSpc>
                <a:spcPct val="100000"/>
              </a:lnSpc>
              <a:defRPr sz="1200" b="0" i="0" u="none" strike="noStrike" spc="0">
                <a:solidFill>
                  <a:srgbClr val="898989">
                    <a:alpha val="100000"/>
                  </a:srgbClr>
                </a:solidFill>
                <a:latin typeface="Arial" panose="020B0604020202020204"/>
              </a:defRPr>
            </a:lvl1pPr>
          </a:lstStyle>
          <a:p>
            <a:pPr algn="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Grp="1" noChangeAspect="1"/>
          </p:cNvPicPr>
          <p:nvPr>
            <p:ph type="body" sz="quarter" idx="12"/>
          </p:nvPr>
        </p:nvPicPr>
        <p:blipFill>
          <a:blip r:embed="rId1"/>
          <a:srcRect/>
          <a:stretch>
            <a:fillRect/>
          </a:stretch>
        </p:blipFill>
        <p:spPr>
          <a:xfrm>
            <a:off x="2008240" y="1248216"/>
            <a:ext cx="4697233" cy="4937125"/>
          </a:xfrm>
          <a:prstGeom prst="rect">
            <a:avLst/>
          </a:prstGeom>
        </p:spPr>
      </p:pic>
      <p:sp>
        <p:nvSpPr>
          <p:cNvPr id="4" name="AutoShape 4"/>
          <p:cNvSpPr/>
          <p:nvPr/>
        </p:nvSpPr>
        <p:spPr>
          <a:xfrm>
            <a:off x="2783632" y="4724891"/>
            <a:ext cx="3168352" cy="1224136"/>
          </a:xfrm>
          <a:prstGeom prst="roundRect">
            <a:avLst>
              <a:gd name="adj" fmla="val 16340"/>
            </a:avLst>
          </a:prstGeom>
          <a:noFill/>
          <a:ln w="28575" cap="flat">
            <a:solidFill>
              <a:srgbClr val="FF0000">
                <a:alpha val="100000"/>
              </a:srgbClr>
            </a:solidFill>
            <a:prstDash val="solid"/>
          </a:ln>
        </p:spPr>
        <p:txBody>
          <a:bodyPr lIns="95250" tIns="47625" rIns="95250" bIns="47625" rtlCol="0" anchor="ctr">
            <a:noAutofit/>
          </a:bodyPr>
          <a:lstStyle/>
          <a:p>
            <a:pPr algn="ctr">
              <a:defRPr/>
            </a:pPr>
          </a:p>
        </p:txBody>
      </p:sp>
      <p:pic>
        <p:nvPicPr>
          <p:cNvPr id="5" name="Picture 5"/>
          <p:cNvPicPr>
            <a:picLocks noChangeAspect="1"/>
          </p:cNvPicPr>
          <p:nvPr/>
        </p:nvPicPr>
        <p:blipFill>
          <a:blip r:embed="rId2"/>
          <a:srcRect/>
          <a:stretch>
            <a:fillRect/>
          </a:stretch>
        </p:blipFill>
        <p:spPr>
          <a:xfrm>
            <a:off x="6960096" y="1268760"/>
            <a:ext cx="3385902" cy="3171216"/>
          </a:xfrm>
          <a:prstGeom prst="rect">
            <a:avLst/>
          </a:prstGeom>
          <a:ln w="9525">
            <a:noFill/>
            <a:prstDash val="solid"/>
          </a:ln>
        </p:spPr>
      </p:pic>
      <p:sp>
        <p:nvSpPr>
          <p:cNvPr id="6" name="AutoShape 6"/>
          <p:cNvSpPr/>
          <p:nvPr/>
        </p:nvSpPr>
        <p:spPr>
          <a:xfrm>
            <a:off x="8040216" y="2204556"/>
            <a:ext cx="648072" cy="792396"/>
          </a:xfrm>
          <a:prstGeom prst="roundRect">
            <a:avLst>
              <a:gd name="adj" fmla="val 16167"/>
            </a:avLst>
          </a:prstGeom>
          <a:noFill/>
          <a:ln w="28575" cap="flat">
            <a:solidFill>
              <a:srgbClr val="FF0000">
                <a:alpha val="100000"/>
              </a:srgbClr>
            </a:solidFill>
            <a:prstDash val="solid"/>
          </a:ln>
        </p:spPr>
        <p:txBody>
          <a:bodyPr lIns="95250" tIns="47625" rIns="95250" bIns="47625" rtlCol="0" anchor="ctr">
            <a:noAutofit/>
          </a:bodyPr>
          <a:lstStyle/>
          <a:p>
            <a:pPr algn="ctr">
              <a:defRPr/>
            </a:pPr>
          </a:p>
        </p:txBody>
      </p:sp>
      <p:sp>
        <p:nvSpPr>
          <p:cNvPr id="7" name="AutoShape 7"/>
          <p:cNvSpPr/>
          <p:nvPr/>
        </p:nvSpPr>
        <p:spPr>
          <a:xfrm>
            <a:off x="3503712" y="3716779"/>
            <a:ext cx="2258259" cy="504056"/>
          </a:xfrm>
          <a:prstGeom prst="roundRect">
            <a:avLst>
              <a:gd name="adj" fmla="val 17007"/>
            </a:avLst>
          </a:prstGeom>
          <a:noFill/>
          <a:ln w="28575" cap="flat">
            <a:solidFill>
              <a:srgbClr val="FF0000">
                <a:alpha val="100000"/>
              </a:srgbClr>
            </a:solidFill>
            <a:prstDash val="solid"/>
          </a:ln>
        </p:spPr>
        <p:txBody>
          <a:bodyPr lIns="95250" tIns="47625" rIns="95250" bIns="47625" rtlCol="0" anchor="ctr">
            <a:noAutofit/>
          </a:bodyPr>
          <a:lstStyle/>
          <a:p>
            <a:pPr algn="ctr">
              <a:defRPr/>
            </a:pPr>
          </a:p>
        </p:txBody>
      </p:sp>
      <p:sp>
        <p:nvSpPr>
          <p:cNvPr id="8" name="AutoShape 8"/>
          <p:cNvSpPr>
            <a:spLocks noGrp="1"/>
          </p:cNvSpPr>
          <p:nvPr>
            <p:ph type="body" sz="quarter" idx="15"/>
          </p:nvPr>
        </p:nvSpPr>
        <p:spPr>
          <a:prstGeom prst="rect">
            <a:avLst/>
          </a:prstGeom>
        </p:spPr>
        <p:txBody>
          <a:bodyPr lIns="95250" tIns="47625" rIns="95250" bIns="47625" anchor="ctr">
            <a:noAutofit/>
          </a:bodyPr>
          <a:lstStyle>
            <a:lvl1pPr algn="r">
              <a:lnSpc>
                <a:spcPct val="100000"/>
              </a:lnSpc>
              <a:defRPr sz="1200" b="0" i="0" u="none" strike="noStrike" spc="0">
                <a:solidFill>
                  <a:srgbClr val="898989">
                    <a:alpha val="100000"/>
                  </a:srgbClr>
                </a:solidFill>
                <a:latin typeface="Arial" panose="020B0604020202020204"/>
              </a:defRPr>
            </a:lvl1pPr>
          </a:lstStyle>
          <a:p>
            <a:pPr algn="r"/>
          </a:p>
        </p:txBody>
      </p:sp>
      <p:sp>
        <p:nvSpPr>
          <p:cNvPr id="11" name="AutoShape 2"/>
          <p:cNvSpPr>
            <a:spLocks noGrp="1"/>
          </p:cNvSpPr>
          <p:nvPr>
            <p:ph type="body" sz="quarter" idx="11" hasCustomPrompt="1"/>
          </p:nvPr>
        </p:nvSpPr>
        <p:spPr>
          <a:xfrm>
            <a:off x="264419" y="0"/>
            <a:ext cx="2057172" cy="840073"/>
          </a:xfrm>
          <a:prstGeom prst="rect">
            <a:avLst/>
          </a:prstGeom>
        </p:spPr>
        <p:txBody>
          <a:bodyPr lIns="95250" tIns="47625" rIns="95250" bIns="47625" anchor="ctr">
            <a:noAutofit/>
          </a:bodyPr>
          <a:lstStyle>
            <a:lvl1pPr algn="l">
              <a:lnSpc>
                <a:spcPct val="92000"/>
              </a:lnSpc>
              <a:defRPr sz="3900" b="0" i="0" u="none" strike="noStrike" spc="0">
                <a:solidFill>
                  <a:srgbClr val="000000">
                    <a:alpha val="100000"/>
                  </a:srgbClr>
                </a:solidFill>
                <a:latin typeface="宋体" panose="02010600030101010101" pitchFamily="2" charset="-122"/>
              </a:defRPr>
            </a:lvl1pPr>
          </a:lstStyle>
          <a:p>
            <a:pPr indent="0" algn="l">
              <a:lnSpc>
                <a:spcPct val="92000"/>
              </a:lnSpc>
            </a:pPr>
            <a:r>
              <a:rPr lang="en-US" sz="2800" b="0" i="0" u="none" strike="noStrike" dirty="0" err="1">
                <a:solidFill>
                  <a:srgbClr val="000000"/>
                </a:solidFill>
                <a:latin typeface="宋体" panose="02010600030101010101" pitchFamily="2" charset="-122"/>
              </a:rPr>
              <a:t>数据包保存</a:t>
            </a:r>
            <a:endParaRPr lang="en-US" sz="2800" b="0" i="0" u="none" strike="noStrike" dirty="0">
              <a:solidFill>
                <a:srgbClr val="000000"/>
              </a:solidFill>
              <a:latin typeface="宋体"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1" hasCustomPrompt="1"/>
          </p:nvPr>
        </p:nvSpPr>
        <p:spPr>
          <a:xfrm>
            <a:off x="916939" y="611124"/>
            <a:ext cx="3996024" cy="566822"/>
          </a:xfrm>
          <a:prstGeom prst="rect">
            <a:avLst/>
          </a:prstGeom>
        </p:spPr>
        <p:txBody>
          <a:bodyPr lIns="0" tIns="9525" rIns="0" bIns="0" anchor="ctr">
            <a:noAutofit/>
          </a:bodyPr>
          <a:lstStyle>
            <a:lvl1pPr algn="l">
              <a:lnSpc>
                <a:spcPct val="100000"/>
              </a:lnSpc>
              <a:defRPr sz="3600" b="1" i="0" u="none" strike="noStrike" spc="0">
                <a:solidFill>
                  <a:srgbClr val="68174B">
                    <a:alpha val="100000"/>
                  </a:srgbClr>
                </a:solidFill>
                <a:latin typeface="微软雅黑" panose="020B0503020204020204" charset="-122"/>
              </a:defRPr>
            </a:lvl1pPr>
          </a:lstStyle>
          <a:p>
            <a:pPr indent="0" algn="l">
              <a:lnSpc>
                <a:spcPct val="100000"/>
              </a:lnSpc>
            </a:pPr>
            <a:r>
              <a:rPr lang="en-US" sz="3600" b="1" i="0" u="none" strike="noStrike">
                <a:solidFill>
                  <a:srgbClr val="68174B"/>
                </a:solidFill>
                <a:latin typeface="微软雅黑" panose="020B0503020204020204" charset="-122"/>
              </a:rPr>
              <a:t>提交作业要求</a:t>
            </a:r>
            <a:endParaRPr lang="en-US" sz="3600" b="1" i="0" u="none" strike="noStrike">
              <a:solidFill>
                <a:srgbClr val="68174B"/>
              </a:solidFill>
              <a:latin typeface="微软雅黑" panose="020B0503020204020204" charset="-122"/>
            </a:endParaRPr>
          </a:p>
        </p:txBody>
      </p:sp>
      <p:sp>
        <p:nvSpPr>
          <p:cNvPr id="3" name="AutoShape 3"/>
          <p:cNvSpPr/>
          <p:nvPr/>
        </p:nvSpPr>
        <p:spPr>
          <a:xfrm>
            <a:off x="11142027" y="6450575"/>
            <a:ext cx="156845" cy="184785"/>
          </a:xfrm>
          <a:prstGeom prst="rect">
            <a:avLst/>
          </a:prstGeom>
          <a:noFill/>
          <a:ln w="9525">
            <a:noFill/>
            <a:prstDash val="solid"/>
          </a:ln>
        </p:spPr>
        <p:txBody>
          <a:bodyPr lIns="0" tIns="0" rIns="0" bIns="0" rtlCol="0" anchor="t">
            <a:noAutofit/>
          </a:bodyPr>
          <a:lstStyle/>
          <a:p>
            <a:pPr algn="l">
              <a:defRPr/>
            </a:pPr>
          </a:p>
        </p:txBody>
      </p:sp>
      <p:sp>
        <p:nvSpPr>
          <p:cNvPr id="4" name="AutoShape 4"/>
          <p:cNvSpPr/>
          <p:nvPr/>
        </p:nvSpPr>
        <p:spPr>
          <a:xfrm>
            <a:off x="916939" y="2966311"/>
            <a:ext cx="10798811" cy="2492990"/>
          </a:xfrm>
          <a:prstGeom prst="rect">
            <a:avLst/>
          </a:prstGeom>
          <a:noFill/>
          <a:ln w="9525">
            <a:noFill/>
            <a:prstDash val="solid"/>
          </a:ln>
        </p:spPr>
        <p:txBody>
          <a:bodyPr lIns="95250" tIns="47625" rIns="95250" bIns="47625" rtlCol="0" anchor="t">
            <a:noAutofit/>
          </a:bodyPr>
          <a:lstStyle/>
          <a:p>
            <a:pPr indent="0" algn="l">
              <a:lnSpc>
                <a:spcPct val="100000"/>
              </a:lnSpc>
              <a:defRPr/>
            </a:pPr>
            <a:endParaRPr lang="en-US" sz="1100"/>
          </a:p>
          <a:p>
            <a:pPr indent="0" algn="l">
              <a:lnSpc>
                <a:spcPct val="100000"/>
              </a:lnSpc>
            </a:pPr>
            <a:endParaRPr lang="en-US" sz="1100"/>
          </a:p>
          <a:p>
            <a:pPr indent="0" algn="l">
              <a:lnSpc>
                <a:spcPct val="100000"/>
              </a:lnSpc>
            </a:pPr>
            <a:r>
              <a:rPr lang="en-US" sz="2400" b="1" i="0" u="none" strike="noStrike">
                <a:solidFill>
                  <a:srgbClr val="68174B"/>
                </a:solidFill>
                <a:latin typeface="微软雅黑" panose="020B0503020204020204" charset="-122"/>
              </a:rPr>
              <a:t>实验报告</a:t>
            </a:r>
            <a:r>
              <a:rPr lang="en-US" sz="2400" b="0" i="0" u="none" strike="noStrike">
                <a:solidFill>
                  <a:srgbClr val="000000"/>
                </a:solidFill>
                <a:latin typeface="微软雅黑" panose="020B0503020204020204" charset="-122"/>
              </a:rPr>
              <a:t>要求至少包含以下几个部分：</a:t>
            </a:r>
            <a:endParaRPr lang="en-US" sz="2400" b="0" i="0" u="none" strike="noStrike">
              <a:solidFill>
                <a:srgbClr val="000000"/>
              </a:solidFill>
              <a:latin typeface="微软雅黑" panose="020B0503020204020204" charset="-122"/>
            </a:endParaRPr>
          </a:p>
          <a:p>
            <a:pPr marL="0" lvl="0" indent="304800" algn="l">
              <a:lnSpc>
                <a:spcPct val="100000"/>
              </a:lnSpc>
              <a:buClr>
                <a:srgbClr val="000000"/>
              </a:buClr>
              <a:buChar char="•"/>
            </a:pPr>
            <a:r>
              <a:rPr lang="en-US" sz="2400" b="0" i="0" u="none" strike="noStrike">
                <a:solidFill>
                  <a:srgbClr val="000000"/>
                </a:solidFill>
                <a:latin typeface="微软雅黑" panose="020B0503020204020204" charset="-122"/>
              </a:rPr>
              <a:t>姓名，学号</a:t>
            </a:r>
            <a:endParaRPr lang="en-US" sz="2400" b="0" i="0" u="none" strike="noStrike">
              <a:solidFill>
                <a:srgbClr val="000000"/>
              </a:solidFill>
              <a:latin typeface="微软雅黑" panose="020B0503020204020204" charset="-122"/>
            </a:endParaRPr>
          </a:p>
          <a:p>
            <a:pPr marL="0" lvl="0" indent="304800" algn="l">
              <a:lnSpc>
                <a:spcPct val="100000"/>
              </a:lnSpc>
              <a:buClr>
                <a:srgbClr val="000000"/>
              </a:buClr>
              <a:buChar char="•"/>
            </a:pPr>
            <a:r>
              <a:rPr lang="en-US" sz="2400" b="0" i="0" u="none" strike="noStrike">
                <a:solidFill>
                  <a:srgbClr val="000000"/>
                </a:solidFill>
                <a:latin typeface="微软雅黑" panose="020B0503020204020204" charset="-122"/>
              </a:rPr>
              <a:t>数据报文的相关截图</a:t>
            </a:r>
            <a:endParaRPr lang="en-US" sz="2400" b="0" i="0" u="none" strike="noStrike">
              <a:solidFill>
                <a:srgbClr val="000000"/>
              </a:solidFill>
              <a:latin typeface="微软雅黑" panose="020B0503020204020204" charset="-122"/>
            </a:endParaRPr>
          </a:p>
          <a:p>
            <a:pPr marL="0" lvl="0" indent="304800" algn="l">
              <a:lnSpc>
                <a:spcPct val="100000"/>
              </a:lnSpc>
              <a:buClr>
                <a:srgbClr val="000000"/>
              </a:buClr>
              <a:buChar char="•"/>
            </a:pPr>
            <a:r>
              <a:rPr lang="en-US" sz="2400" b="0" i="0" u="none" strike="noStrike">
                <a:solidFill>
                  <a:srgbClr val="000000"/>
                </a:solidFill>
                <a:latin typeface="微软雅黑" panose="020B0503020204020204" charset="-122"/>
              </a:rPr>
              <a:t>相关分析和结论</a:t>
            </a:r>
            <a:endParaRPr lang="en-US" sz="2400" b="0" i="0" u="none" strike="noStrike">
              <a:solidFill>
                <a:srgbClr val="000000"/>
              </a:solidFill>
              <a:latin typeface="微软雅黑" panose="020B0503020204020204" charset="-122"/>
            </a:endParaRPr>
          </a:p>
          <a:p>
            <a:pPr marL="0" lvl="0" indent="304800" algn="l">
              <a:lnSpc>
                <a:spcPct val="100000"/>
              </a:lnSpc>
              <a:buClr>
                <a:srgbClr val="000000"/>
              </a:buClr>
              <a:buChar char="•"/>
            </a:pPr>
            <a:r>
              <a:rPr lang="en-US" sz="2400" b="0" i="0" u="none" strike="noStrike">
                <a:solidFill>
                  <a:srgbClr val="000000"/>
                </a:solidFill>
                <a:latin typeface="微软雅黑" panose="020B0503020204020204" charset="-122"/>
              </a:rPr>
              <a:t>相关问题和解决方法</a:t>
            </a:r>
            <a:endParaRPr lang="en-US" sz="2400" b="0" i="0" u="none" strike="noStrike">
              <a:solidFill>
                <a:srgbClr val="000000"/>
              </a:solidFill>
              <a:latin typeface="微软雅黑" panose="020B0503020204020204" charset="-122"/>
            </a:endParaRPr>
          </a:p>
        </p:txBody>
      </p:sp>
      <p:sp>
        <p:nvSpPr>
          <p:cNvPr id="5" name="AutoShape 5"/>
          <p:cNvSpPr/>
          <p:nvPr/>
        </p:nvSpPr>
        <p:spPr>
          <a:xfrm>
            <a:off x="916939" y="1858315"/>
            <a:ext cx="11170286" cy="1107996"/>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2400" b="1" i="0" u="none" strike="noStrike">
                <a:solidFill>
                  <a:srgbClr val="68174B"/>
                </a:solidFill>
                <a:latin typeface="微软雅黑" panose="020B0503020204020204" charset="-122"/>
              </a:rPr>
              <a:t>源码</a:t>
            </a:r>
            <a:r>
              <a:rPr lang="en-US" sz="2400" b="0" i="0" u="none" strike="noStrike">
                <a:solidFill>
                  <a:srgbClr val="000000"/>
                </a:solidFill>
                <a:latin typeface="微软雅黑" panose="020B0503020204020204" charset="-122"/>
              </a:rPr>
              <a:t>和</a:t>
            </a:r>
            <a:r>
              <a:rPr lang="en-US" sz="2400" b="1" i="0" u="none" strike="noStrike">
                <a:solidFill>
                  <a:srgbClr val="68174B"/>
                </a:solidFill>
                <a:latin typeface="微软雅黑" panose="020B0503020204020204" charset="-122"/>
              </a:rPr>
              <a:t>实验报告</a:t>
            </a:r>
            <a:r>
              <a:rPr lang="en-US" sz="2400" b="0" i="0" u="none" strike="noStrike">
                <a:solidFill>
                  <a:srgbClr val="000000"/>
                </a:solidFill>
                <a:latin typeface="微软雅黑" panose="020B0503020204020204" charset="-122"/>
              </a:rPr>
              <a:t>打包按照（计算机网络第</a:t>
            </a:r>
            <a:r>
              <a:rPr lang="en-US" sz="2400" b="0" i="0" u="none" strike="noStrike">
                <a:solidFill>
                  <a:srgbClr val="000000"/>
                </a:solidFill>
                <a:latin typeface="Times New Roman" panose="02020603050405020304"/>
              </a:rPr>
              <a:t>x</a:t>
            </a:r>
            <a:r>
              <a:rPr lang="en-US" sz="2400" b="0" i="0" u="none" strike="noStrike">
                <a:solidFill>
                  <a:srgbClr val="000000"/>
                </a:solidFill>
                <a:latin typeface="微软雅黑" panose="020B0503020204020204" charset="-122"/>
              </a:rPr>
              <a:t>次作业</a:t>
            </a:r>
            <a:r>
              <a:rPr lang="en-US" sz="2400" b="0" i="0" u="none" strike="noStrike">
                <a:solidFill>
                  <a:srgbClr val="000000"/>
                </a:solidFill>
                <a:latin typeface="Times New Roman" panose="02020603050405020304"/>
              </a:rPr>
              <a:t>_</a:t>
            </a:r>
            <a:r>
              <a:rPr lang="en-US" sz="2400" b="0" i="0" u="none" strike="noStrike">
                <a:solidFill>
                  <a:srgbClr val="000000"/>
                </a:solidFill>
                <a:latin typeface="微软雅黑" panose="020B0503020204020204" charset="-122"/>
              </a:rPr>
              <a:t>姓名</a:t>
            </a:r>
            <a:r>
              <a:rPr lang="en-US" sz="2400" b="0" i="0" u="none" strike="noStrike">
                <a:solidFill>
                  <a:srgbClr val="000000"/>
                </a:solidFill>
                <a:latin typeface="Times New Roman" panose="02020603050405020304"/>
              </a:rPr>
              <a:t>_</a:t>
            </a:r>
            <a:r>
              <a:rPr lang="en-US" sz="2400" b="0" i="0" u="none" strike="noStrike">
                <a:solidFill>
                  <a:srgbClr val="000000"/>
                </a:solidFill>
                <a:latin typeface="微软雅黑" panose="020B0503020204020204" charset="-122"/>
              </a:rPr>
              <a:t>学号）的命名格式发送到指定邮箱。</a:t>
            </a:r>
            <a:endParaRPr lang="en-US" sz="1100"/>
          </a:p>
          <a:p>
            <a:pPr indent="0" algn="l">
              <a:lnSpc>
                <a:spcPct val="100000"/>
              </a:lnSpc>
            </a:pPr>
            <a:r>
              <a:rPr lang="en-US" sz="1800" b="0" i="0" u="none" strike="noStrike">
                <a:solidFill>
                  <a:srgbClr val="000000"/>
                </a:solidFill>
                <a:latin typeface="Calibri" panose="020F0502020204030204"/>
              </a:rPr>
              <a:t> </a:t>
            </a:r>
            <a:endParaRPr lang="en-US" sz="1800" b="0" i="0" u="none" strike="noStrike">
              <a:solidFill>
                <a:srgbClr val="000000"/>
              </a:solidFill>
              <a:latin typeface="Calibri" panose="020F0502020204030204"/>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071764" y="4752456"/>
            <a:ext cx="1162050" cy="1162050"/>
          </a:xfrm>
          <a:prstGeom prst="rect">
            <a:avLst/>
          </a:prstGeom>
          <a:solidFill>
            <a:srgbClr val="DDDBBD">
              <a:alpha val="100000"/>
            </a:srgbClr>
          </a:solidFill>
          <a:ln w="9525" cap="flat">
            <a:noFill/>
            <a:prstDash val="solid"/>
          </a:ln>
        </p:spPr>
        <p:txBody>
          <a:bodyPr lIns="95250" tIns="47625" rIns="95250" bIns="47625" rtlCol="0" anchor="ctr">
            <a:noAutofit/>
          </a:bodyPr>
          <a:lstStyle/>
          <a:p>
            <a:pPr algn="ctr">
              <a:defRPr/>
            </a:pPr>
          </a:p>
        </p:txBody>
      </p:sp>
      <p:cxnSp>
        <p:nvCxnSpPr>
          <p:cNvPr id="3" name="Connector 3"/>
          <p:cNvCxnSpPr/>
          <p:nvPr/>
        </p:nvCxnSpPr>
        <p:spPr>
          <a:xfrm>
            <a:off x="10084642" y="1384124"/>
            <a:ext cx="4214716" cy="4939309"/>
          </a:xfrm>
          <a:prstGeom prst="line">
            <a:avLst/>
          </a:prstGeom>
          <a:noFill/>
          <a:ln w="9525" cap="flat">
            <a:solidFill>
              <a:srgbClr val="D76739">
                <a:alpha val="21000"/>
              </a:srgbClr>
            </a:solidFill>
            <a:prstDash val="solid"/>
            <a:headEnd type="none" w="med" len="med"/>
            <a:tailEnd type="none" w="med" len="med"/>
          </a:ln>
        </p:spPr>
      </p:cxnSp>
      <p:cxnSp>
        <p:nvCxnSpPr>
          <p:cNvPr id="4" name="Connector 4"/>
          <p:cNvCxnSpPr/>
          <p:nvPr/>
        </p:nvCxnSpPr>
        <p:spPr>
          <a:xfrm>
            <a:off x="6111842" y="-2469655"/>
            <a:ext cx="4214716" cy="4939309"/>
          </a:xfrm>
          <a:prstGeom prst="line">
            <a:avLst/>
          </a:prstGeom>
          <a:noFill/>
          <a:ln w="9525" cap="flat">
            <a:solidFill>
              <a:srgbClr val="D76739">
                <a:alpha val="21000"/>
              </a:srgbClr>
            </a:solidFill>
            <a:prstDash val="solid"/>
            <a:headEnd type="none" w="med" len="med"/>
            <a:tailEnd type="none" w="med" len="med"/>
          </a:ln>
        </p:spPr>
      </p:cxnSp>
      <p:sp>
        <p:nvSpPr>
          <p:cNvPr id="5" name="AutoShape 5"/>
          <p:cNvSpPr/>
          <p:nvPr/>
        </p:nvSpPr>
        <p:spPr>
          <a:xfrm>
            <a:off x="4500422" y="290902"/>
            <a:ext cx="4668607" cy="646331"/>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3600" b="1" i="0" u="none" strike="noStrike">
                <a:solidFill>
                  <a:srgbClr val="68174B"/>
                </a:solidFill>
                <a:latin typeface="微软雅黑" panose="020B0503020204020204" charset="-122"/>
              </a:rPr>
              <a:t>实验报告目录</a:t>
            </a:r>
            <a:endParaRPr lang="en-US" sz="1100"/>
          </a:p>
        </p:txBody>
      </p:sp>
      <p:cxnSp>
        <p:nvCxnSpPr>
          <p:cNvPr id="6" name="Connector 6"/>
          <p:cNvCxnSpPr/>
          <p:nvPr/>
        </p:nvCxnSpPr>
        <p:spPr>
          <a:xfrm rot="-2700000">
            <a:off x="2468958" y="-2940724"/>
            <a:ext cx="7658362" cy="7658362"/>
          </a:xfrm>
          <a:prstGeom prst="line">
            <a:avLst/>
          </a:prstGeom>
          <a:noFill/>
          <a:ln w="9525" cap="flat">
            <a:solidFill>
              <a:srgbClr val="9D688A">
                <a:alpha val="100000"/>
              </a:srgbClr>
            </a:solidFill>
            <a:prstDash val="solid"/>
            <a:headEnd type="none" w="med" len="med"/>
            <a:tailEnd type="none" w="med" len="med"/>
          </a:ln>
        </p:spPr>
      </p:cxnSp>
      <p:grpSp>
        <p:nvGrpSpPr>
          <p:cNvPr id="7" name="Group 7"/>
          <p:cNvGrpSpPr/>
          <p:nvPr/>
        </p:nvGrpSpPr>
        <p:grpSpPr>
          <a:xfrm>
            <a:off x="11616011" y="6252619"/>
            <a:ext cx="575989" cy="577246"/>
            <a:chOff x="11616011" y="6252619"/>
            <a:chExt cx="575989" cy="577246"/>
          </a:xfrm>
        </p:grpSpPr>
        <p:sp>
          <p:nvSpPr>
            <p:cNvPr id="8" name="AutoShape 8"/>
            <p:cNvSpPr/>
            <p:nvPr/>
          </p:nvSpPr>
          <p:spPr>
            <a:xfrm>
              <a:off x="11616011" y="6252619"/>
              <a:ext cx="575989" cy="577246"/>
            </a:xfrm>
            <a:prstGeom prst="ellipse">
              <a:avLst/>
            </a:prstGeom>
            <a:solidFill>
              <a:srgbClr val="4874CB">
                <a:alpha val="100000"/>
              </a:srgbClr>
            </a:solidFill>
            <a:ln w="9525">
              <a:noFill/>
              <a:prstDash val="solid"/>
            </a:ln>
          </p:spPr>
          <p:txBody>
            <a:bodyPr lIns="95250" tIns="47625" rIns="95250" bIns="47625" rtlCol="0" anchor="ctr">
              <a:noAutofit/>
            </a:bodyPr>
            <a:lstStyle/>
            <a:p>
              <a:pPr algn="ctr">
                <a:defRPr/>
              </a:pPr>
            </a:p>
          </p:txBody>
        </p:sp>
        <p:sp>
          <p:nvSpPr>
            <p:cNvPr id="9" name="Freeform 9"/>
            <p:cNvSpPr/>
            <p:nvPr/>
          </p:nvSpPr>
          <p:spPr>
            <a:xfrm>
              <a:off x="11744173" y="6374085"/>
              <a:ext cx="319115" cy="333767"/>
            </a:xfrm>
            <a:custGeom>
              <a:avLst/>
              <a:gdLst/>
              <a:ahLst/>
              <a:cxnLst/>
              <a:rect l="l" t="t" r="r" b="b"/>
              <a:pathLst>
                <a:path w="319115" h="333767">
                  <a:moveTo>
                    <a:pt x="311412" y="287105"/>
                  </a:moveTo>
                  <a:lnTo>
                    <a:pt x="311412" y="287105"/>
                  </a:lnTo>
                  <a:cubicBezTo>
                    <a:pt x="272348" y="326082"/>
                    <a:pt x="272348" y="326082"/>
                    <a:pt x="272348" y="326082"/>
                  </a:cubicBezTo>
                  <a:cubicBezTo>
                    <a:pt x="268496" y="329924"/>
                    <a:pt x="264645" y="333767"/>
                    <a:pt x="260794" y="333767"/>
                  </a:cubicBezTo>
                  <a:cubicBezTo>
                    <a:pt x="256943" y="333767"/>
                    <a:pt x="253091" y="329924"/>
                    <a:pt x="249240" y="326082"/>
                  </a:cubicBezTo>
                  <a:cubicBezTo>
                    <a:pt x="229432" y="306319"/>
                    <a:pt x="229432" y="306319"/>
                    <a:pt x="229432" y="306319"/>
                  </a:cubicBezTo>
                  <a:cubicBezTo>
                    <a:pt x="225582" y="302477"/>
                    <a:pt x="225582" y="298634"/>
                    <a:pt x="225582" y="294791"/>
                  </a:cubicBezTo>
                  <a:cubicBezTo>
                    <a:pt x="225582" y="287105"/>
                    <a:pt x="229432" y="279420"/>
                    <a:pt x="241537" y="279420"/>
                  </a:cubicBezTo>
                  <a:cubicBezTo>
                    <a:pt x="245388" y="279420"/>
                    <a:pt x="249240" y="283263"/>
                    <a:pt x="249240" y="287105"/>
                  </a:cubicBezTo>
                  <a:cubicBezTo>
                    <a:pt x="260794" y="294791"/>
                    <a:pt x="260794" y="294791"/>
                    <a:pt x="260794" y="294791"/>
                  </a:cubicBezTo>
                  <a:cubicBezTo>
                    <a:pt x="291605" y="264049"/>
                    <a:pt x="291605" y="264049"/>
                    <a:pt x="291605" y="264049"/>
                  </a:cubicBezTo>
                  <a:cubicBezTo>
                    <a:pt x="295456" y="260207"/>
                    <a:pt x="299857" y="260207"/>
                    <a:pt x="303709" y="260207"/>
                  </a:cubicBezTo>
                  <a:cubicBezTo>
                    <a:pt x="311412" y="260207"/>
                    <a:pt x="319115" y="267892"/>
                    <a:pt x="319115" y="275577"/>
                  </a:cubicBezTo>
                  <a:cubicBezTo>
                    <a:pt x="319115" y="279420"/>
                    <a:pt x="315263" y="283263"/>
                    <a:pt x="311412" y="287105"/>
                  </a:cubicBezTo>
                  <a:close/>
                  <a:moveTo>
                    <a:pt x="260794" y="271735"/>
                  </a:moveTo>
                  <a:lnTo>
                    <a:pt x="260794" y="271735"/>
                  </a:lnTo>
                  <a:cubicBezTo>
                    <a:pt x="256943" y="267892"/>
                    <a:pt x="249240" y="264049"/>
                    <a:pt x="241537" y="264049"/>
                  </a:cubicBezTo>
                  <a:cubicBezTo>
                    <a:pt x="221730" y="264049"/>
                    <a:pt x="210176" y="279420"/>
                    <a:pt x="210176" y="294791"/>
                  </a:cubicBezTo>
                  <a:cubicBezTo>
                    <a:pt x="210176" y="306319"/>
                    <a:pt x="214027" y="314554"/>
                    <a:pt x="217879" y="318396"/>
                  </a:cubicBezTo>
                  <a:cubicBezTo>
                    <a:pt x="233284" y="333767"/>
                    <a:pt x="233284" y="333767"/>
                    <a:pt x="233284" y="333767"/>
                  </a:cubicBezTo>
                  <a:cubicBezTo>
                    <a:pt x="15955" y="333767"/>
                    <a:pt x="15955" y="333767"/>
                    <a:pt x="15955" y="333767"/>
                  </a:cubicBezTo>
                  <a:cubicBezTo>
                    <a:pt x="8253" y="333767"/>
                    <a:pt x="0" y="326082"/>
                    <a:pt x="0" y="318396"/>
                  </a:cubicBezTo>
                  <a:cubicBezTo>
                    <a:pt x="0" y="46661"/>
                    <a:pt x="0" y="46661"/>
                    <a:pt x="0" y="46661"/>
                  </a:cubicBezTo>
                  <a:cubicBezTo>
                    <a:pt x="0" y="38976"/>
                    <a:pt x="8253" y="30742"/>
                    <a:pt x="15955" y="30742"/>
                  </a:cubicBezTo>
                  <a:cubicBezTo>
                    <a:pt x="42916" y="30742"/>
                    <a:pt x="42916" y="30742"/>
                    <a:pt x="42916" y="30742"/>
                  </a:cubicBezTo>
                  <a:cubicBezTo>
                    <a:pt x="42916" y="46661"/>
                    <a:pt x="42916" y="46661"/>
                    <a:pt x="42916" y="46661"/>
                  </a:cubicBezTo>
                  <a:cubicBezTo>
                    <a:pt x="42916" y="65875"/>
                    <a:pt x="58321" y="77403"/>
                    <a:pt x="74277" y="77403"/>
                  </a:cubicBezTo>
                  <a:cubicBezTo>
                    <a:pt x="89683" y="77403"/>
                    <a:pt x="105087" y="65875"/>
                    <a:pt x="105087" y="46661"/>
                  </a:cubicBezTo>
                  <a:cubicBezTo>
                    <a:pt x="105087" y="30742"/>
                    <a:pt x="105087" y="30742"/>
                    <a:pt x="105087" y="30742"/>
                  </a:cubicBezTo>
                  <a:cubicBezTo>
                    <a:pt x="120493" y="30742"/>
                    <a:pt x="120493" y="30742"/>
                    <a:pt x="120493" y="30742"/>
                  </a:cubicBezTo>
                  <a:cubicBezTo>
                    <a:pt x="120493" y="46661"/>
                    <a:pt x="120493" y="46661"/>
                    <a:pt x="120493" y="46661"/>
                  </a:cubicBezTo>
                  <a:cubicBezTo>
                    <a:pt x="120493" y="65875"/>
                    <a:pt x="136449" y="77403"/>
                    <a:pt x="151854" y="77403"/>
                  </a:cubicBezTo>
                  <a:cubicBezTo>
                    <a:pt x="167260" y="77403"/>
                    <a:pt x="183216" y="65875"/>
                    <a:pt x="183216" y="46661"/>
                  </a:cubicBezTo>
                  <a:cubicBezTo>
                    <a:pt x="183216" y="30742"/>
                    <a:pt x="183216" y="30742"/>
                    <a:pt x="183216" y="30742"/>
                  </a:cubicBezTo>
                  <a:cubicBezTo>
                    <a:pt x="198621" y="30742"/>
                    <a:pt x="198621" y="30742"/>
                    <a:pt x="198621" y="30742"/>
                  </a:cubicBezTo>
                  <a:cubicBezTo>
                    <a:pt x="198621" y="46661"/>
                    <a:pt x="198621" y="46661"/>
                    <a:pt x="198621" y="46661"/>
                  </a:cubicBezTo>
                  <a:cubicBezTo>
                    <a:pt x="198621" y="65875"/>
                    <a:pt x="214027" y="77403"/>
                    <a:pt x="229432" y="77403"/>
                  </a:cubicBezTo>
                  <a:cubicBezTo>
                    <a:pt x="245388" y="77403"/>
                    <a:pt x="260794" y="65875"/>
                    <a:pt x="260794" y="46661"/>
                  </a:cubicBezTo>
                  <a:cubicBezTo>
                    <a:pt x="260794" y="30742"/>
                    <a:pt x="260794" y="30742"/>
                    <a:pt x="260794" y="30742"/>
                  </a:cubicBezTo>
                  <a:cubicBezTo>
                    <a:pt x="287753" y="30742"/>
                    <a:pt x="287753" y="30742"/>
                    <a:pt x="287753" y="30742"/>
                  </a:cubicBezTo>
                  <a:cubicBezTo>
                    <a:pt x="295456" y="30742"/>
                    <a:pt x="303709" y="38976"/>
                    <a:pt x="303709" y="46661"/>
                  </a:cubicBezTo>
                  <a:cubicBezTo>
                    <a:pt x="303709" y="244287"/>
                    <a:pt x="303709" y="244287"/>
                    <a:pt x="303709" y="244287"/>
                  </a:cubicBezTo>
                  <a:cubicBezTo>
                    <a:pt x="291605" y="244287"/>
                    <a:pt x="283902" y="248129"/>
                    <a:pt x="280051" y="252521"/>
                  </a:cubicBezTo>
                  <a:lnTo>
                    <a:pt x="260794" y="271735"/>
                  </a:lnTo>
                  <a:close/>
                  <a:moveTo>
                    <a:pt x="42916" y="267892"/>
                  </a:moveTo>
                  <a:lnTo>
                    <a:pt x="42916" y="267892"/>
                  </a:lnTo>
                  <a:cubicBezTo>
                    <a:pt x="42916" y="275577"/>
                    <a:pt x="46767" y="279420"/>
                    <a:pt x="54470" y="279420"/>
                  </a:cubicBezTo>
                  <a:cubicBezTo>
                    <a:pt x="155706" y="279420"/>
                    <a:pt x="155706" y="279420"/>
                    <a:pt x="155706" y="279420"/>
                  </a:cubicBezTo>
                  <a:cubicBezTo>
                    <a:pt x="163409" y="279420"/>
                    <a:pt x="167260" y="275577"/>
                    <a:pt x="167260" y="267892"/>
                  </a:cubicBezTo>
                  <a:cubicBezTo>
                    <a:pt x="167260" y="260207"/>
                    <a:pt x="163409" y="256363"/>
                    <a:pt x="155706" y="256363"/>
                  </a:cubicBezTo>
                  <a:cubicBezTo>
                    <a:pt x="54470" y="256363"/>
                    <a:pt x="54470" y="256363"/>
                    <a:pt x="54470" y="256363"/>
                  </a:cubicBezTo>
                  <a:cubicBezTo>
                    <a:pt x="46767" y="256363"/>
                    <a:pt x="42916" y="260207"/>
                    <a:pt x="42916" y="267892"/>
                  </a:cubicBezTo>
                  <a:close/>
                  <a:moveTo>
                    <a:pt x="245388" y="120222"/>
                  </a:moveTo>
                  <a:lnTo>
                    <a:pt x="245388" y="120222"/>
                  </a:lnTo>
                  <a:cubicBezTo>
                    <a:pt x="58321" y="120222"/>
                    <a:pt x="58321" y="120222"/>
                    <a:pt x="58321" y="120222"/>
                  </a:cubicBezTo>
                  <a:cubicBezTo>
                    <a:pt x="50618" y="120222"/>
                    <a:pt x="42916" y="127907"/>
                    <a:pt x="42916" y="135593"/>
                  </a:cubicBezTo>
                  <a:cubicBezTo>
                    <a:pt x="42916" y="143827"/>
                    <a:pt x="50618" y="151512"/>
                    <a:pt x="58321" y="151512"/>
                  </a:cubicBezTo>
                  <a:cubicBezTo>
                    <a:pt x="245388" y="151512"/>
                    <a:pt x="245388" y="151512"/>
                    <a:pt x="245388" y="151512"/>
                  </a:cubicBezTo>
                  <a:cubicBezTo>
                    <a:pt x="253091" y="151512"/>
                    <a:pt x="260794" y="143827"/>
                    <a:pt x="260794" y="135593"/>
                  </a:cubicBezTo>
                  <a:cubicBezTo>
                    <a:pt x="260794" y="127907"/>
                    <a:pt x="253091" y="120222"/>
                    <a:pt x="245388" y="120222"/>
                  </a:cubicBezTo>
                  <a:close/>
                  <a:moveTo>
                    <a:pt x="245388" y="186098"/>
                  </a:moveTo>
                  <a:lnTo>
                    <a:pt x="245388" y="186098"/>
                  </a:lnTo>
                  <a:cubicBezTo>
                    <a:pt x="151854" y="186098"/>
                    <a:pt x="151854" y="186098"/>
                    <a:pt x="151854" y="186098"/>
                  </a:cubicBezTo>
                  <a:cubicBezTo>
                    <a:pt x="124345" y="186098"/>
                    <a:pt x="124345" y="186098"/>
                    <a:pt x="124345" y="186098"/>
                  </a:cubicBezTo>
                  <a:cubicBezTo>
                    <a:pt x="58321" y="186098"/>
                    <a:pt x="58321" y="186098"/>
                    <a:pt x="58321" y="186098"/>
                  </a:cubicBezTo>
                  <a:cubicBezTo>
                    <a:pt x="50618" y="186098"/>
                    <a:pt x="42916" y="193782"/>
                    <a:pt x="42916" y="201468"/>
                  </a:cubicBezTo>
                  <a:cubicBezTo>
                    <a:pt x="42916" y="213545"/>
                    <a:pt x="50618" y="217388"/>
                    <a:pt x="58321" y="217388"/>
                  </a:cubicBezTo>
                  <a:cubicBezTo>
                    <a:pt x="124345" y="217388"/>
                    <a:pt x="124345" y="217388"/>
                    <a:pt x="124345" y="217388"/>
                  </a:cubicBezTo>
                  <a:cubicBezTo>
                    <a:pt x="151854" y="217388"/>
                    <a:pt x="151854" y="217388"/>
                    <a:pt x="151854" y="217388"/>
                  </a:cubicBezTo>
                  <a:cubicBezTo>
                    <a:pt x="245388" y="217388"/>
                    <a:pt x="245388" y="217388"/>
                    <a:pt x="245388" y="217388"/>
                  </a:cubicBezTo>
                  <a:cubicBezTo>
                    <a:pt x="253091" y="217388"/>
                    <a:pt x="260794" y="213545"/>
                    <a:pt x="260794" y="201468"/>
                  </a:cubicBezTo>
                  <a:cubicBezTo>
                    <a:pt x="260794" y="193782"/>
                    <a:pt x="253091" y="186098"/>
                    <a:pt x="245388" y="186098"/>
                  </a:cubicBezTo>
                  <a:close/>
                  <a:moveTo>
                    <a:pt x="229432" y="62033"/>
                  </a:moveTo>
                  <a:lnTo>
                    <a:pt x="229432" y="62033"/>
                  </a:lnTo>
                  <a:cubicBezTo>
                    <a:pt x="221730" y="62033"/>
                    <a:pt x="214027" y="58189"/>
                    <a:pt x="214027" y="46661"/>
                  </a:cubicBezTo>
                  <a:cubicBezTo>
                    <a:pt x="214027" y="15370"/>
                    <a:pt x="214027" y="15370"/>
                    <a:pt x="214027" y="15370"/>
                  </a:cubicBezTo>
                  <a:cubicBezTo>
                    <a:pt x="214027" y="7686"/>
                    <a:pt x="221730" y="0"/>
                    <a:pt x="229432" y="0"/>
                  </a:cubicBezTo>
                  <a:cubicBezTo>
                    <a:pt x="237135" y="0"/>
                    <a:pt x="245388" y="7686"/>
                    <a:pt x="245388" y="15370"/>
                  </a:cubicBezTo>
                  <a:cubicBezTo>
                    <a:pt x="245388" y="46661"/>
                    <a:pt x="245388" y="46661"/>
                    <a:pt x="245388" y="46661"/>
                  </a:cubicBezTo>
                  <a:cubicBezTo>
                    <a:pt x="245388" y="58189"/>
                    <a:pt x="237135" y="62033"/>
                    <a:pt x="229432" y="62033"/>
                  </a:cubicBezTo>
                  <a:close/>
                  <a:moveTo>
                    <a:pt x="151854" y="62033"/>
                  </a:moveTo>
                  <a:lnTo>
                    <a:pt x="151854" y="62033"/>
                  </a:lnTo>
                  <a:cubicBezTo>
                    <a:pt x="144152" y="62033"/>
                    <a:pt x="136449" y="58189"/>
                    <a:pt x="136449" y="46661"/>
                  </a:cubicBezTo>
                  <a:cubicBezTo>
                    <a:pt x="136449" y="15370"/>
                    <a:pt x="136449" y="15370"/>
                    <a:pt x="136449" y="15370"/>
                  </a:cubicBezTo>
                  <a:cubicBezTo>
                    <a:pt x="136449" y="7686"/>
                    <a:pt x="144152" y="0"/>
                    <a:pt x="151854" y="0"/>
                  </a:cubicBezTo>
                  <a:cubicBezTo>
                    <a:pt x="159557" y="0"/>
                    <a:pt x="167260" y="7686"/>
                    <a:pt x="167260" y="15370"/>
                  </a:cubicBezTo>
                  <a:cubicBezTo>
                    <a:pt x="167260" y="46661"/>
                    <a:pt x="167260" y="46661"/>
                    <a:pt x="167260" y="46661"/>
                  </a:cubicBezTo>
                  <a:cubicBezTo>
                    <a:pt x="167260" y="58189"/>
                    <a:pt x="159557" y="62033"/>
                    <a:pt x="151854" y="62033"/>
                  </a:cubicBezTo>
                  <a:close/>
                  <a:moveTo>
                    <a:pt x="74277" y="62033"/>
                  </a:moveTo>
                  <a:lnTo>
                    <a:pt x="74277" y="62033"/>
                  </a:lnTo>
                  <a:cubicBezTo>
                    <a:pt x="66574" y="62033"/>
                    <a:pt x="58321" y="58189"/>
                    <a:pt x="58321" y="46661"/>
                  </a:cubicBezTo>
                  <a:cubicBezTo>
                    <a:pt x="58321" y="15370"/>
                    <a:pt x="58321" y="15370"/>
                    <a:pt x="58321" y="15370"/>
                  </a:cubicBezTo>
                  <a:cubicBezTo>
                    <a:pt x="58321" y="7686"/>
                    <a:pt x="66574" y="0"/>
                    <a:pt x="74277" y="0"/>
                  </a:cubicBezTo>
                  <a:cubicBezTo>
                    <a:pt x="81980" y="0"/>
                    <a:pt x="89683" y="7686"/>
                    <a:pt x="89683" y="15370"/>
                  </a:cubicBezTo>
                  <a:cubicBezTo>
                    <a:pt x="89683" y="46661"/>
                    <a:pt x="89683" y="46661"/>
                    <a:pt x="89683" y="46661"/>
                  </a:cubicBezTo>
                  <a:cubicBezTo>
                    <a:pt x="89683" y="58189"/>
                    <a:pt x="81980" y="62033"/>
                    <a:pt x="74277" y="62033"/>
                  </a:cubicBezTo>
                  <a:close/>
                </a:path>
              </a:pathLst>
            </a:custGeom>
            <a:solidFill>
              <a:srgbClr val="FFFFFF">
                <a:alpha val="100000"/>
              </a:srgbClr>
            </a:solidFill>
            <a:ln w="9525">
              <a:noFill/>
              <a:prstDash val="solid"/>
            </a:ln>
          </p:spPr>
          <p:txBody>
            <a:bodyPr lIns="38100" tIns="19050" rIns="38100" bIns="19050" rtlCol="0" anchor="ctr">
              <a:noAutofit/>
            </a:bodyPr>
            <a:lstStyle/>
            <a:p>
              <a:pPr algn="l">
                <a:defRPr/>
              </a:pPr>
            </a:p>
          </p:txBody>
        </p:sp>
      </p:grpSp>
      <p:grpSp>
        <p:nvGrpSpPr>
          <p:cNvPr id="10" name="Group 10"/>
          <p:cNvGrpSpPr/>
          <p:nvPr/>
        </p:nvGrpSpPr>
        <p:grpSpPr>
          <a:xfrm>
            <a:off x="10095599" y="6270282"/>
            <a:ext cx="575989" cy="576197"/>
            <a:chOff x="10095599" y="6270282"/>
            <a:chExt cx="575989" cy="576197"/>
          </a:xfrm>
        </p:grpSpPr>
        <p:sp>
          <p:nvSpPr>
            <p:cNvPr id="11" name="AutoShape 11"/>
            <p:cNvSpPr/>
            <p:nvPr/>
          </p:nvSpPr>
          <p:spPr>
            <a:xfrm>
              <a:off x="10095599" y="6270282"/>
              <a:ext cx="575989" cy="576197"/>
            </a:xfrm>
            <a:prstGeom prst="ellipse">
              <a:avLst/>
            </a:prstGeom>
            <a:solidFill>
              <a:srgbClr val="F79600">
                <a:alpha val="100000"/>
              </a:srgbClr>
            </a:solidFill>
            <a:ln w="9525">
              <a:noFill/>
              <a:prstDash val="solid"/>
            </a:ln>
          </p:spPr>
          <p:txBody>
            <a:bodyPr lIns="95250" tIns="47625" rIns="95250" bIns="47625" rtlCol="0" anchor="ctr">
              <a:noAutofit/>
            </a:bodyPr>
            <a:lstStyle/>
            <a:p>
              <a:pPr algn="ctr">
                <a:defRPr/>
              </a:pPr>
            </a:p>
          </p:txBody>
        </p:sp>
        <p:sp>
          <p:nvSpPr>
            <p:cNvPr id="12" name="Freeform 12"/>
            <p:cNvSpPr/>
            <p:nvPr/>
          </p:nvSpPr>
          <p:spPr>
            <a:xfrm>
              <a:off x="10233018" y="6392434"/>
              <a:ext cx="333646" cy="331341"/>
            </a:xfrm>
            <a:custGeom>
              <a:avLst/>
              <a:gdLst/>
              <a:ahLst/>
              <a:cxnLst/>
              <a:rect l="l" t="t" r="r" b="b"/>
              <a:pathLst>
                <a:path w="333646" h="331341">
                  <a:moveTo>
                    <a:pt x="333646" y="299917"/>
                  </a:moveTo>
                  <a:lnTo>
                    <a:pt x="333646" y="299917"/>
                  </a:lnTo>
                  <a:cubicBezTo>
                    <a:pt x="333646" y="315905"/>
                    <a:pt x="317732" y="331341"/>
                    <a:pt x="302367" y="331341"/>
                  </a:cubicBezTo>
                  <a:cubicBezTo>
                    <a:pt x="290843" y="331341"/>
                    <a:pt x="283160" y="327483"/>
                    <a:pt x="279319" y="323623"/>
                  </a:cubicBezTo>
                  <a:cubicBezTo>
                    <a:pt x="189871" y="229899"/>
                    <a:pt x="189871" y="229899"/>
                    <a:pt x="189871" y="229899"/>
                  </a:cubicBezTo>
                  <a:cubicBezTo>
                    <a:pt x="170664" y="241477"/>
                    <a:pt x="147617" y="249746"/>
                    <a:pt x="124020" y="249746"/>
                  </a:cubicBezTo>
                  <a:cubicBezTo>
                    <a:pt x="58168" y="249746"/>
                    <a:pt x="0" y="191307"/>
                    <a:pt x="0" y="124597"/>
                  </a:cubicBezTo>
                  <a:cubicBezTo>
                    <a:pt x="0" y="54580"/>
                    <a:pt x="58168" y="0"/>
                    <a:pt x="124020" y="0"/>
                  </a:cubicBezTo>
                  <a:cubicBezTo>
                    <a:pt x="193713" y="0"/>
                    <a:pt x="248040" y="54580"/>
                    <a:pt x="248040" y="124597"/>
                  </a:cubicBezTo>
                  <a:cubicBezTo>
                    <a:pt x="248040" y="148304"/>
                    <a:pt x="244198" y="167600"/>
                    <a:pt x="232675" y="187448"/>
                  </a:cubicBezTo>
                  <a:cubicBezTo>
                    <a:pt x="322122" y="276761"/>
                    <a:pt x="322122" y="276761"/>
                    <a:pt x="322122" y="276761"/>
                  </a:cubicBezTo>
                  <a:cubicBezTo>
                    <a:pt x="329805" y="284479"/>
                    <a:pt x="333646" y="292198"/>
                    <a:pt x="333646" y="299917"/>
                  </a:cubicBezTo>
                  <a:close/>
                  <a:moveTo>
                    <a:pt x="124020" y="31425"/>
                  </a:moveTo>
                  <a:lnTo>
                    <a:pt x="124020" y="31425"/>
                  </a:lnTo>
                  <a:cubicBezTo>
                    <a:pt x="73534" y="31425"/>
                    <a:pt x="30731" y="70017"/>
                    <a:pt x="30731" y="124597"/>
                  </a:cubicBezTo>
                  <a:cubicBezTo>
                    <a:pt x="30731" y="175319"/>
                    <a:pt x="73534" y="218322"/>
                    <a:pt x="124020" y="218322"/>
                  </a:cubicBezTo>
                  <a:cubicBezTo>
                    <a:pt x="178347" y="218322"/>
                    <a:pt x="217309" y="175319"/>
                    <a:pt x="217309" y="124597"/>
                  </a:cubicBezTo>
                  <a:cubicBezTo>
                    <a:pt x="217309" y="70017"/>
                    <a:pt x="178347" y="31425"/>
                    <a:pt x="124020" y="31425"/>
                  </a:cubicBezTo>
                  <a:close/>
                  <a:moveTo>
                    <a:pt x="178347" y="140586"/>
                  </a:moveTo>
                  <a:lnTo>
                    <a:pt x="178347" y="140586"/>
                  </a:lnTo>
                  <a:cubicBezTo>
                    <a:pt x="139385" y="140586"/>
                    <a:pt x="139385" y="140586"/>
                    <a:pt x="139385" y="140586"/>
                  </a:cubicBezTo>
                  <a:cubicBezTo>
                    <a:pt x="139385" y="175319"/>
                    <a:pt x="139385" y="175319"/>
                    <a:pt x="139385" y="175319"/>
                  </a:cubicBezTo>
                  <a:cubicBezTo>
                    <a:pt x="139385" y="183589"/>
                    <a:pt x="135544" y="191307"/>
                    <a:pt x="124020" y="191307"/>
                  </a:cubicBezTo>
                  <a:cubicBezTo>
                    <a:pt x="116337" y="191307"/>
                    <a:pt x="108655" y="183589"/>
                    <a:pt x="108655" y="175319"/>
                  </a:cubicBezTo>
                  <a:cubicBezTo>
                    <a:pt x="108655" y="140586"/>
                    <a:pt x="108655" y="140586"/>
                    <a:pt x="108655" y="140586"/>
                  </a:cubicBezTo>
                  <a:cubicBezTo>
                    <a:pt x="73534" y="140586"/>
                    <a:pt x="73534" y="140586"/>
                    <a:pt x="73534" y="140586"/>
                  </a:cubicBezTo>
                  <a:cubicBezTo>
                    <a:pt x="65851" y="140586"/>
                    <a:pt x="58168" y="132867"/>
                    <a:pt x="58168" y="124597"/>
                  </a:cubicBezTo>
                  <a:cubicBezTo>
                    <a:pt x="58168" y="113020"/>
                    <a:pt x="65851" y="109161"/>
                    <a:pt x="73534" y="109161"/>
                  </a:cubicBezTo>
                  <a:cubicBezTo>
                    <a:pt x="108655" y="109161"/>
                    <a:pt x="108655" y="109161"/>
                    <a:pt x="108655" y="109161"/>
                  </a:cubicBezTo>
                  <a:cubicBezTo>
                    <a:pt x="108655" y="70017"/>
                    <a:pt x="108655" y="70017"/>
                    <a:pt x="108655" y="70017"/>
                  </a:cubicBezTo>
                  <a:cubicBezTo>
                    <a:pt x="108655" y="62299"/>
                    <a:pt x="116337" y="54580"/>
                    <a:pt x="124020" y="54580"/>
                  </a:cubicBezTo>
                  <a:cubicBezTo>
                    <a:pt x="135544" y="54580"/>
                    <a:pt x="139385" y="62299"/>
                    <a:pt x="139385" y="70017"/>
                  </a:cubicBezTo>
                  <a:cubicBezTo>
                    <a:pt x="139385" y="109161"/>
                    <a:pt x="139385" y="109161"/>
                    <a:pt x="139385" y="109161"/>
                  </a:cubicBezTo>
                  <a:cubicBezTo>
                    <a:pt x="178347" y="109161"/>
                    <a:pt x="178347" y="109161"/>
                    <a:pt x="178347" y="109161"/>
                  </a:cubicBezTo>
                  <a:cubicBezTo>
                    <a:pt x="186030" y="109161"/>
                    <a:pt x="193713" y="113020"/>
                    <a:pt x="193713" y="124597"/>
                  </a:cubicBezTo>
                  <a:cubicBezTo>
                    <a:pt x="193713" y="132867"/>
                    <a:pt x="186030" y="140586"/>
                    <a:pt x="178347" y="140586"/>
                  </a:cubicBezTo>
                  <a:close/>
                </a:path>
              </a:pathLst>
            </a:custGeom>
            <a:solidFill>
              <a:srgbClr val="FFFFFF">
                <a:alpha val="100000"/>
              </a:srgbClr>
            </a:solidFill>
            <a:ln w="9525">
              <a:noFill/>
              <a:prstDash val="solid"/>
            </a:ln>
          </p:spPr>
          <p:txBody>
            <a:bodyPr lIns="38100" tIns="19050" rIns="38100" bIns="19050" rtlCol="0" anchor="ctr">
              <a:noAutofit/>
            </a:bodyPr>
            <a:lstStyle/>
            <a:p>
              <a:pPr algn="l">
                <a:defRPr/>
              </a:pPr>
            </a:p>
          </p:txBody>
        </p:sp>
      </p:grpSp>
      <p:grpSp>
        <p:nvGrpSpPr>
          <p:cNvPr id="13" name="Group 13"/>
          <p:cNvGrpSpPr/>
          <p:nvPr/>
        </p:nvGrpSpPr>
        <p:grpSpPr>
          <a:xfrm>
            <a:off x="10920241" y="6281457"/>
            <a:ext cx="577036" cy="577246"/>
            <a:chOff x="10920241" y="6281457"/>
            <a:chExt cx="577036" cy="577246"/>
          </a:xfrm>
        </p:grpSpPr>
        <p:sp>
          <p:nvSpPr>
            <p:cNvPr id="14" name="AutoShape 14"/>
            <p:cNvSpPr/>
            <p:nvPr/>
          </p:nvSpPr>
          <p:spPr>
            <a:xfrm>
              <a:off x="10920241" y="6281457"/>
              <a:ext cx="577036" cy="577246"/>
            </a:xfrm>
            <a:prstGeom prst="ellipse">
              <a:avLst/>
            </a:prstGeom>
            <a:solidFill>
              <a:srgbClr val="F2BA02">
                <a:alpha val="100000"/>
              </a:srgbClr>
            </a:solidFill>
            <a:ln w="9525">
              <a:noFill/>
              <a:prstDash val="solid"/>
            </a:ln>
          </p:spPr>
          <p:txBody>
            <a:bodyPr lIns="95250" tIns="47625" rIns="95250" bIns="47625" rtlCol="0" anchor="ctr">
              <a:noAutofit/>
            </a:bodyPr>
            <a:lstStyle/>
            <a:p>
              <a:pPr algn="ctr">
                <a:defRPr/>
              </a:pPr>
            </a:p>
          </p:txBody>
        </p:sp>
        <p:sp>
          <p:nvSpPr>
            <p:cNvPr id="15" name="Freeform 15"/>
            <p:cNvSpPr/>
            <p:nvPr/>
          </p:nvSpPr>
          <p:spPr>
            <a:xfrm>
              <a:off x="11077986" y="6418669"/>
              <a:ext cx="260993" cy="302276"/>
            </a:xfrm>
            <a:custGeom>
              <a:avLst/>
              <a:gdLst/>
              <a:ahLst/>
              <a:cxnLst/>
              <a:rect l="l" t="t" r="r" b="b"/>
              <a:pathLst>
                <a:path w="260993" h="302276">
                  <a:moveTo>
                    <a:pt x="245575" y="302276"/>
                  </a:moveTo>
                  <a:lnTo>
                    <a:pt x="245575" y="302276"/>
                  </a:lnTo>
                  <a:cubicBezTo>
                    <a:pt x="229607" y="302276"/>
                    <a:pt x="229607" y="302276"/>
                    <a:pt x="229607" y="302276"/>
                  </a:cubicBezTo>
                  <a:cubicBezTo>
                    <a:pt x="229607" y="0"/>
                    <a:pt x="229607" y="0"/>
                    <a:pt x="229607" y="0"/>
                  </a:cubicBezTo>
                  <a:cubicBezTo>
                    <a:pt x="245575" y="0"/>
                    <a:pt x="245575" y="0"/>
                    <a:pt x="245575" y="0"/>
                  </a:cubicBezTo>
                  <a:cubicBezTo>
                    <a:pt x="253284" y="0"/>
                    <a:pt x="260993" y="7680"/>
                    <a:pt x="260993" y="15361"/>
                  </a:cubicBezTo>
                  <a:cubicBezTo>
                    <a:pt x="260993" y="286915"/>
                    <a:pt x="260993" y="286915"/>
                    <a:pt x="260993" y="286915"/>
                  </a:cubicBezTo>
                  <a:cubicBezTo>
                    <a:pt x="260993" y="294595"/>
                    <a:pt x="253284" y="302276"/>
                    <a:pt x="245575" y="302276"/>
                  </a:cubicBezTo>
                  <a:close/>
                  <a:moveTo>
                    <a:pt x="31385" y="286915"/>
                  </a:moveTo>
                  <a:lnTo>
                    <a:pt x="31385" y="286915"/>
                  </a:lnTo>
                  <a:cubicBezTo>
                    <a:pt x="31385" y="271554"/>
                    <a:pt x="31385" y="271554"/>
                    <a:pt x="31385" y="271554"/>
                  </a:cubicBezTo>
                  <a:cubicBezTo>
                    <a:pt x="58365" y="271554"/>
                    <a:pt x="58365" y="271554"/>
                    <a:pt x="58365" y="271554"/>
                  </a:cubicBezTo>
                  <a:cubicBezTo>
                    <a:pt x="74333" y="271554"/>
                    <a:pt x="89750" y="255645"/>
                    <a:pt x="89750" y="240284"/>
                  </a:cubicBezTo>
                  <a:cubicBezTo>
                    <a:pt x="89750" y="221084"/>
                    <a:pt x="74333" y="209015"/>
                    <a:pt x="58365" y="209015"/>
                  </a:cubicBezTo>
                  <a:cubicBezTo>
                    <a:pt x="31385" y="209015"/>
                    <a:pt x="31385" y="209015"/>
                    <a:pt x="31385" y="209015"/>
                  </a:cubicBezTo>
                  <a:cubicBezTo>
                    <a:pt x="31385" y="182133"/>
                    <a:pt x="31385" y="182133"/>
                    <a:pt x="31385" y="182133"/>
                  </a:cubicBezTo>
                  <a:cubicBezTo>
                    <a:pt x="58365" y="182133"/>
                    <a:pt x="58365" y="182133"/>
                    <a:pt x="58365" y="182133"/>
                  </a:cubicBezTo>
                  <a:cubicBezTo>
                    <a:pt x="74333" y="182133"/>
                    <a:pt x="89750" y="166772"/>
                    <a:pt x="89750" y="150864"/>
                  </a:cubicBezTo>
                  <a:cubicBezTo>
                    <a:pt x="89750" y="135503"/>
                    <a:pt x="74333" y="120142"/>
                    <a:pt x="58365" y="120142"/>
                  </a:cubicBezTo>
                  <a:cubicBezTo>
                    <a:pt x="31385" y="120142"/>
                    <a:pt x="31385" y="120142"/>
                    <a:pt x="31385" y="120142"/>
                  </a:cubicBezTo>
                  <a:cubicBezTo>
                    <a:pt x="31385" y="92713"/>
                    <a:pt x="31385" y="92713"/>
                    <a:pt x="31385" y="92713"/>
                  </a:cubicBezTo>
                  <a:cubicBezTo>
                    <a:pt x="58365" y="92713"/>
                    <a:pt x="58365" y="92713"/>
                    <a:pt x="58365" y="92713"/>
                  </a:cubicBezTo>
                  <a:cubicBezTo>
                    <a:pt x="74333" y="92713"/>
                    <a:pt x="89750" y="81192"/>
                    <a:pt x="89750" y="61992"/>
                  </a:cubicBezTo>
                  <a:cubicBezTo>
                    <a:pt x="89750" y="46631"/>
                    <a:pt x="74333" y="30721"/>
                    <a:pt x="58365" y="30721"/>
                  </a:cubicBezTo>
                  <a:cubicBezTo>
                    <a:pt x="31385" y="30721"/>
                    <a:pt x="31385" y="30721"/>
                    <a:pt x="31385" y="30721"/>
                  </a:cubicBezTo>
                  <a:cubicBezTo>
                    <a:pt x="31385" y="15361"/>
                    <a:pt x="31385" y="15361"/>
                    <a:pt x="31385" y="15361"/>
                  </a:cubicBezTo>
                  <a:cubicBezTo>
                    <a:pt x="31385" y="7680"/>
                    <a:pt x="39093" y="0"/>
                    <a:pt x="46802" y="0"/>
                  </a:cubicBezTo>
                  <a:cubicBezTo>
                    <a:pt x="214190" y="0"/>
                    <a:pt x="214190" y="0"/>
                    <a:pt x="214190" y="0"/>
                  </a:cubicBezTo>
                  <a:cubicBezTo>
                    <a:pt x="214190" y="302276"/>
                    <a:pt x="214190" y="302276"/>
                    <a:pt x="214190" y="302276"/>
                  </a:cubicBezTo>
                  <a:cubicBezTo>
                    <a:pt x="46802" y="302276"/>
                    <a:pt x="46802" y="302276"/>
                    <a:pt x="46802" y="302276"/>
                  </a:cubicBezTo>
                  <a:cubicBezTo>
                    <a:pt x="39093" y="302276"/>
                    <a:pt x="31385" y="294595"/>
                    <a:pt x="31385" y="286915"/>
                  </a:cubicBezTo>
                  <a:close/>
                  <a:moveTo>
                    <a:pt x="74333" y="61992"/>
                  </a:moveTo>
                  <a:lnTo>
                    <a:pt x="74333" y="61992"/>
                  </a:lnTo>
                  <a:cubicBezTo>
                    <a:pt x="74333" y="73512"/>
                    <a:pt x="66074" y="77352"/>
                    <a:pt x="58365" y="77352"/>
                  </a:cubicBezTo>
                  <a:cubicBezTo>
                    <a:pt x="15968" y="77352"/>
                    <a:pt x="15968" y="77352"/>
                    <a:pt x="15968" y="77352"/>
                  </a:cubicBezTo>
                  <a:cubicBezTo>
                    <a:pt x="8259" y="77352"/>
                    <a:pt x="0" y="73512"/>
                    <a:pt x="0" y="61992"/>
                  </a:cubicBezTo>
                  <a:cubicBezTo>
                    <a:pt x="0" y="54311"/>
                    <a:pt x="8259" y="46631"/>
                    <a:pt x="15968" y="46631"/>
                  </a:cubicBezTo>
                  <a:cubicBezTo>
                    <a:pt x="58365" y="46631"/>
                    <a:pt x="58365" y="46631"/>
                    <a:pt x="58365" y="46631"/>
                  </a:cubicBezTo>
                  <a:cubicBezTo>
                    <a:pt x="66074" y="46631"/>
                    <a:pt x="74333" y="54311"/>
                    <a:pt x="74333" y="61992"/>
                  </a:cubicBezTo>
                  <a:close/>
                  <a:moveTo>
                    <a:pt x="15968" y="135503"/>
                  </a:moveTo>
                  <a:lnTo>
                    <a:pt x="15968" y="135503"/>
                  </a:lnTo>
                  <a:cubicBezTo>
                    <a:pt x="58365" y="135503"/>
                    <a:pt x="58365" y="135503"/>
                    <a:pt x="58365" y="135503"/>
                  </a:cubicBezTo>
                  <a:cubicBezTo>
                    <a:pt x="66074" y="135503"/>
                    <a:pt x="74333" y="143183"/>
                    <a:pt x="74333" y="150864"/>
                  </a:cubicBezTo>
                  <a:cubicBezTo>
                    <a:pt x="74333" y="159092"/>
                    <a:pt x="66074" y="166772"/>
                    <a:pt x="58365" y="166772"/>
                  </a:cubicBezTo>
                  <a:cubicBezTo>
                    <a:pt x="15968" y="166772"/>
                    <a:pt x="15968" y="166772"/>
                    <a:pt x="15968" y="166772"/>
                  </a:cubicBezTo>
                  <a:cubicBezTo>
                    <a:pt x="8259" y="166772"/>
                    <a:pt x="0" y="159092"/>
                    <a:pt x="0" y="150864"/>
                  </a:cubicBezTo>
                  <a:cubicBezTo>
                    <a:pt x="0" y="143183"/>
                    <a:pt x="8259" y="135503"/>
                    <a:pt x="15968" y="135503"/>
                  </a:cubicBezTo>
                  <a:close/>
                  <a:moveTo>
                    <a:pt x="15968" y="224923"/>
                  </a:moveTo>
                  <a:lnTo>
                    <a:pt x="15968" y="224923"/>
                  </a:lnTo>
                  <a:cubicBezTo>
                    <a:pt x="58365" y="224923"/>
                    <a:pt x="58365" y="224923"/>
                    <a:pt x="58365" y="224923"/>
                  </a:cubicBezTo>
                  <a:cubicBezTo>
                    <a:pt x="66074" y="224923"/>
                    <a:pt x="74333" y="228764"/>
                    <a:pt x="74333" y="240284"/>
                  </a:cubicBezTo>
                  <a:cubicBezTo>
                    <a:pt x="74333" y="247964"/>
                    <a:pt x="66074" y="255645"/>
                    <a:pt x="58365" y="255645"/>
                  </a:cubicBezTo>
                  <a:cubicBezTo>
                    <a:pt x="15968" y="255645"/>
                    <a:pt x="15968" y="255645"/>
                    <a:pt x="15968" y="255645"/>
                  </a:cubicBezTo>
                  <a:cubicBezTo>
                    <a:pt x="8259" y="255645"/>
                    <a:pt x="0" y="247964"/>
                    <a:pt x="0" y="240284"/>
                  </a:cubicBezTo>
                  <a:cubicBezTo>
                    <a:pt x="0" y="228764"/>
                    <a:pt x="8259" y="224923"/>
                    <a:pt x="15968" y="224923"/>
                  </a:cubicBezTo>
                  <a:close/>
                </a:path>
              </a:pathLst>
            </a:custGeom>
            <a:solidFill>
              <a:srgbClr val="FFFFFF">
                <a:alpha val="100000"/>
              </a:srgbClr>
            </a:solidFill>
            <a:ln w="9525">
              <a:noFill/>
              <a:prstDash val="solid"/>
            </a:ln>
          </p:spPr>
          <p:txBody>
            <a:bodyPr lIns="38100" tIns="19050" rIns="38100" bIns="19050" rtlCol="0" anchor="ctr">
              <a:noAutofit/>
            </a:bodyPr>
            <a:lstStyle/>
            <a:p>
              <a:pPr algn="l">
                <a:defRPr/>
              </a:pPr>
            </a:p>
          </p:txBody>
        </p:sp>
      </p:grpSp>
      <p:grpSp>
        <p:nvGrpSpPr>
          <p:cNvPr id="16" name="Group 16"/>
          <p:cNvGrpSpPr/>
          <p:nvPr/>
        </p:nvGrpSpPr>
        <p:grpSpPr>
          <a:xfrm>
            <a:off x="2157433" y="5016031"/>
            <a:ext cx="577036" cy="577246"/>
            <a:chOff x="2157433" y="5016031"/>
            <a:chExt cx="577036" cy="577246"/>
          </a:xfrm>
        </p:grpSpPr>
        <p:sp>
          <p:nvSpPr>
            <p:cNvPr id="17" name="AutoShape 17"/>
            <p:cNvSpPr/>
            <p:nvPr/>
          </p:nvSpPr>
          <p:spPr>
            <a:xfrm>
              <a:off x="2157433" y="5016031"/>
              <a:ext cx="577036" cy="577246"/>
            </a:xfrm>
            <a:prstGeom prst="ellipse">
              <a:avLst/>
            </a:prstGeom>
            <a:solidFill>
              <a:srgbClr val="4874CB">
                <a:alpha val="100000"/>
              </a:srgbClr>
            </a:solidFill>
            <a:ln w="9525">
              <a:noFill/>
              <a:prstDash val="solid"/>
            </a:ln>
          </p:spPr>
          <p:txBody>
            <a:bodyPr lIns="95250" tIns="47625" rIns="95250" bIns="47625" rtlCol="0" anchor="ctr">
              <a:noAutofit/>
            </a:bodyPr>
            <a:lstStyle/>
            <a:p>
              <a:pPr algn="ctr">
                <a:defRPr/>
              </a:pPr>
            </a:p>
          </p:txBody>
        </p:sp>
        <p:sp>
          <p:nvSpPr>
            <p:cNvPr id="18" name="Freeform 18"/>
            <p:cNvSpPr/>
            <p:nvPr/>
          </p:nvSpPr>
          <p:spPr>
            <a:xfrm>
              <a:off x="2280062" y="5164144"/>
              <a:ext cx="331223" cy="280469"/>
            </a:xfrm>
            <a:custGeom>
              <a:avLst/>
              <a:gdLst/>
              <a:ahLst/>
              <a:cxnLst/>
              <a:rect l="l" t="t" r="r" b="b"/>
              <a:pathLst>
                <a:path w="331223" h="280469">
                  <a:moveTo>
                    <a:pt x="315240" y="280469"/>
                  </a:moveTo>
                  <a:lnTo>
                    <a:pt x="315240" y="280469"/>
                  </a:lnTo>
                  <a:cubicBezTo>
                    <a:pt x="15431" y="280469"/>
                    <a:pt x="15431" y="280469"/>
                    <a:pt x="15431" y="280469"/>
                  </a:cubicBezTo>
                  <a:cubicBezTo>
                    <a:pt x="7715" y="280469"/>
                    <a:pt x="0" y="276612"/>
                    <a:pt x="0" y="265041"/>
                  </a:cubicBezTo>
                  <a:cubicBezTo>
                    <a:pt x="0" y="15429"/>
                    <a:pt x="0" y="15429"/>
                    <a:pt x="0" y="15429"/>
                  </a:cubicBezTo>
                  <a:cubicBezTo>
                    <a:pt x="0" y="7714"/>
                    <a:pt x="7715" y="0"/>
                    <a:pt x="15431" y="0"/>
                  </a:cubicBezTo>
                  <a:cubicBezTo>
                    <a:pt x="23147" y="0"/>
                    <a:pt x="30863" y="7714"/>
                    <a:pt x="30863" y="15429"/>
                  </a:cubicBezTo>
                  <a:cubicBezTo>
                    <a:pt x="30863" y="214347"/>
                    <a:pt x="30863" y="214347"/>
                    <a:pt x="30863" y="214347"/>
                  </a:cubicBezTo>
                  <a:cubicBezTo>
                    <a:pt x="30863" y="249061"/>
                    <a:pt x="30863" y="249061"/>
                    <a:pt x="30863" y="249061"/>
                  </a:cubicBezTo>
                  <a:cubicBezTo>
                    <a:pt x="315240" y="249061"/>
                    <a:pt x="315240" y="249061"/>
                    <a:pt x="315240" y="249061"/>
                  </a:cubicBezTo>
                  <a:cubicBezTo>
                    <a:pt x="327365" y="249061"/>
                    <a:pt x="331223" y="257326"/>
                    <a:pt x="331223" y="265041"/>
                  </a:cubicBezTo>
                  <a:cubicBezTo>
                    <a:pt x="331223" y="276612"/>
                    <a:pt x="327365" y="280469"/>
                    <a:pt x="315240" y="280469"/>
                  </a:cubicBezTo>
                  <a:close/>
                  <a:moveTo>
                    <a:pt x="280520" y="233632"/>
                  </a:moveTo>
                  <a:lnTo>
                    <a:pt x="280520" y="233632"/>
                  </a:lnTo>
                  <a:cubicBezTo>
                    <a:pt x="249106" y="233632"/>
                    <a:pt x="249106" y="233632"/>
                    <a:pt x="249106" y="233632"/>
                  </a:cubicBezTo>
                  <a:cubicBezTo>
                    <a:pt x="241390" y="233632"/>
                    <a:pt x="233675" y="229775"/>
                    <a:pt x="233675" y="218203"/>
                  </a:cubicBezTo>
                  <a:cubicBezTo>
                    <a:pt x="233675" y="109102"/>
                    <a:pt x="233675" y="109102"/>
                    <a:pt x="233675" y="109102"/>
                  </a:cubicBezTo>
                  <a:cubicBezTo>
                    <a:pt x="233675" y="101388"/>
                    <a:pt x="241390" y="93674"/>
                    <a:pt x="249106" y="93674"/>
                  </a:cubicBezTo>
                  <a:cubicBezTo>
                    <a:pt x="280520" y="93674"/>
                    <a:pt x="280520" y="93674"/>
                    <a:pt x="280520" y="93674"/>
                  </a:cubicBezTo>
                  <a:cubicBezTo>
                    <a:pt x="288236" y="93674"/>
                    <a:pt x="295951" y="101388"/>
                    <a:pt x="295951" y="109102"/>
                  </a:cubicBezTo>
                  <a:cubicBezTo>
                    <a:pt x="295951" y="218203"/>
                    <a:pt x="295951" y="218203"/>
                    <a:pt x="295951" y="218203"/>
                  </a:cubicBezTo>
                  <a:cubicBezTo>
                    <a:pt x="295951" y="229775"/>
                    <a:pt x="288236" y="233632"/>
                    <a:pt x="280520" y="233632"/>
                  </a:cubicBezTo>
                  <a:close/>
                  <a:moveTo>
                    <a:pt x="190688" y="233632"/>
                  </a:moveTo>
                  <a:lnTo>
                    <a:pt x="190688" y="233632"/>
                  </a:lnTo>
                  <a:cubicBezTo>
                    <a:pt x="159825" y="233632"/>
                    <a:pt x="159825" y="233632"/>
                    <a:pt x="159825" y="233632"/>
                  </a:cubicBezTo>
                  <a:cubicBezTo>
                    <a:pt x="152109" y="233632"/>
                    <a:pt x="143842" y="229775"/>
                    <a:pt x="143842" y="218203"/>
                  </a:cubicBezTo>
                  <a:cubicBezTo>
                    <a:pt x="143842" y="46836"/>
                    <a:pt x="143842" y="46836"/>
                    <a:pt x="143842" y="46836"/>
                  </a:cubicBezTo>
                  <a:cubicBezTo>
                    <a:pt x="143842" y="39122"/>
                    <a:pt x="152109" y="31408"/>
                    <a:pt x="159825" y="31408"/>
                  </a:cubicBezTo>
                  <a:cubicBezTo>
                    <a:pt x="190688" y="31408"/>
                    <a:pt x="190688" y="31408"/>
                    <a:pt x="190688" y="31408"/>
                  </a:cubicBezTo>
                  <a:cubicBezTo>
                    <a:pt x="202261" y="31408"/>
                    <a:pt x="206119" y="39122"/>
                    <a:pt x="206119" y="46836"/>
                  </a:cubicBezTo>
                  <a:cubicBezTo>
                    <a:pt x="206119" y="218203"/>
                    <a:pt x="206119" y="218203"/>
                    <a:pt x="206119" y="218203"/>
                  </a:cubicBezTo>
                  <a:cubicBezTo>
                    <a:pt x="206119" y="229775"/>
                    <a:pt x="202261" y="233632"/>
                    <a:pt x="190688" y="233632"/>
                  </a:cubicBezTo>
                  <a:close/>
                  <a:moveTo>
                    <a:pt x="105264" y="233632"/>
                  </a:moveTo>
                  <a:lnTo>
                    <a:pt x="105264" y="233632"/>
                  </a:lnTo>
                  <a:cubicBezTo>
                    <a:pt x="73850" y="233632"/>
                    <a:pt x="73850" y="233632"/>
                    <a:pt x="73850" y="233632"/>
                  </a:cubicBezTo>
                  <a:cubicBezTo>
                    <a:pt x="62276" y="233632"/>
                    <a:pt x="58419" y="229775"/>
                    <a:pt x="58419" y="218203"/>
                  </a:cubicBezTo>
                  <a:cubicBezTo>
                    <a:pt x="58419" y="186796"/>
                    <a:pt x="58419" y="186796"/>
                    <a:pt x="58419" y="186796"/>
                  </a:cubicBezTo>
                  <a:cubicBezTo>
                    <a:pt x="58419" y="179081"/>
                    <a:pt x="62276" y="171367"/>
                    <a:pt x="73850" y="171367"/>
                  </a:cubicBezTo>
                  <a:cubicBezTo>
                    <a:pt x="105264" y="171367"/>
                    <a:pt x="105264" y="171367"/>
                    <a:pt x="105264" y="171367"/>
                  </a:cubicBezTo>
                  <a:cubicBezTo>
                    <a:pt x="112980" y="171367"/>
                    <a:pt x="120695" y="179081"/>
                    <a:pt x="120695" y="186796"/>
                  </a:cubicBezTo>
                  <a:cubicBezTo>
                    <a:pt x="120695" y="218203"/>
                    <a:pt x="120695" y="218203"/>
                    <a:pt x="120695" y="218203"/>
                  </a:cubicBezTo>
                  <a:cubicBezTo>
                    <a:pt x="120695" y="229775"/>
                    <a:pt x="112980" y="233632"/>
                    <a:pt x="105264" y="233632"/>
                  </a:cubicBezTo>
                  <a:close/>
                </a:path>
              </a:pathLst>
            </a:custGeom>
            <a:solidFill>
              <a:srgbClr val="FFFFFF">
                <a:alpha val="100000"/>
              </a:srgbClr>
            </a:solidFill>
            <a:ln w="9525">
              <a:noFill/>
              <a:prstDash val="solid"/>
            </a:ln>
          </p:spPr>
          <p:txBody>
            <a:bodyPr lIns="38100" tIns="19050" rIns="38100" bIns="19050" rtlCol="0" anchor="ctr">
              <a:noAutofit/>
            </a:bodyPr>
            <a:lstStyle/>
            <a:p>
              <a:pPr algn="l">
                <a:defRPr/>
              </a:pPr>
            </a:p>
          </p:txBody>
        </p:sp>
      </p:grpSp>
      <p:grpSp>
        <p:nvGrpSpPr>
          <p:cNvPr id="19" name="Group 19"/>
          <p:cNvGrpSpPr/>
          <p:nvPr/>
        </p:nvGrpSpPr>
        <p:grpSpPr>
          <a:xfrm>
            <a:off x="9343764" y="6286637"/>
            <a:ext cx="577036" cy="577246"/>
            <a:chOff x="9343764" y="6286637"/>
            <a:chExt cx="577036" cy="577246"/>
          </a:xfrm>
        </p:grpSpPr>
        <p:sp>
          <p:nvSpPr>
            <p:cNvPr id="20" name="AutoShape 20"/>
            <p:cNvSpPr/>
            <p:nvPr/>
          </p:nvSpPr>
          <p:spPr>
            <a:xfrm>
              <a:off x="9343764" y="6286637"/>
              <a:ext cx="577036" cy="577246"/>
            </a:xfrm>
            <a:prstGeom prst="ellipse">
              <a:avLst/>
            </a:prstGeom>
            <a:solidFill>
              <a:srgbClr val="3992DB">
                <a:alpha val="100000"/>
              </a:srgbClr>
            </a:solidFill>
            <a:ln w="9525">
              <a:noFill/>
              <a:prstDash val="solid"/>
            </a:ln>
          </p:spPr>
          <p:txBody>
            <a:bodyPr lIns="95250" tIns="47625" rIns="95250" bIns="47625" rtlCol="0" anchor="ctr">
              <a:noAutofit/>
            </a:bodyPr>
            <a:lstStyle/>
            <a:p>
              <a:pPr algn="ctr">
                <a:defRPr/>
              </a:pPr>
            </a:p>
          </p:txBody>
        </p:sp>
        <p:sp>
          <p:nvSpPr>
            <p:cNvPr id="21" name="Freeform 21"/>
            <p:cNvSpPr/>
            <p:nvPr/>
          </p:nvSpPr>
          <p:spPr>
            <a:xfrm>
              <a:off x="9479205" y="6409313"/>
              <a:ext cx="331223" cy="331342"/>
            </a:xfrm>
            <a:custGeom>
              <a:avLst/>
              <a:gdLst/>
              <a:ahLst/>
              <a:cxnLst/>
              <a:rect l="l" t="t" r="r" b="b"/>
              <a:pathLst>
                <a:path w="331223" h="331342">
                  <a:moveTo>
                    <a:pt x="182971" y="147754"/>
                  </a:moveTo>
                  <a:lnTo>
                    <a:pt x="182971" y="147754"/>
                  </a:lnTo>
                  <a:cubicBezTo>
                    <a:pt x="182971" y="0"/>
                    <a:pt x="182971" y="0"/>
                    <a:pt x="182971" y="0"/>
                  </a:cubicBezTo>
                  <a:cubicBezTo>
                    <a:pt x="265088" y="0"/>
                    <a:pt x="331223" y="66159"/>
                    <a:pt x="331223" y="147754"/>
                  </a:cubicBezTo>
                  <a:lnTo>
                    <a:pt x="182971" y="147754"/>
                  </a:lnTo>
                  <a:close/>
                  <a:moveTo>
                    <a:pt x="152109" y="331342"/>
                  </a:moveTo>
                  <a:lnTo>
                    <a:pt x="152109" y="331342"/>
                  </a:lnTo>
                  <a:cubicBezTo>
                    <a:pt x="66134" y="331342"/>
                    <a:pt x="0" y="264633"/>
                    <a:pt x="0" y="179179"/>
                  </a:cubicBezTo>
                  <a:cubicBezTo>
                    <a:pt x="0" y="97032"/>
                    <a:pt x="66134" y="30874"/>
                    <a:pt x="152109" y="30874"/>
                  </a:cubicBezTo>
                  <a:cubicBezTo>
                    <a:pt x="152109" y="179179"/>
                    <a:pt x="152109" y="179179"/>
                    <a:pt x="152109" y="179179"/>
                  </a:cubicBezTo>
                  <a:cubicBezTo>
                    <a:pt x="299809" y="179179"/>
                    <a:pt x="299809" y="179179"/>
                    <a:pt x="299809" y="179179"/>
                  </a:cubicBezTo>
                  <a:cubicBezTo>
                    <a:pt x="299809" y="264633"/>
                    <a:pt x="233675" y="331342"/>
                    <a:pt x="152109" y="331342"/>
                  </a:cubicBezTo>
                  <a:close/>
                </a:path>
              </a:pathLst>
            </a:custGeom>
            <a:solidFill>
              <a:srgbClr val="FFFFFF">
                <a:alpha val="100000"/>
              </a:srgbClr>
            </a:solidFill>
            <a:ln w="9525">
              <a:noFill/>
              <a:prstDash val="solid"/>
            </a:ln>
          </p:spPr>
          <p:txBody>
            <a:bodyPr lIns="38100" tIns="19050" rIns="38100" bIns="19050" rtlCol="0" anchor="ctr">
              <a:noAutofit/>
            </a:bodyPr>
            <a:lstStyle/>
            <a:p>
              <a:pPr algn="l">
                <a:defRPr/>
              </a:pPr>
            </a:p>
          </p:txBody>
        </p:sp>
      </p:grpSp>
      <p:sp>
        <p:nvSpPr>
          <p:cNvPr id="22" name="AutoShape 22"/>
          <p:cNvSpPr/>
          <p:nvPr/>
        </p:nvSpPr>
        <p:spPr>
          <a:xfrm rot="2700000">
            <a:off x="4278578" y="1602841"/>
            <a:ext cx="499312" cy="482947"/>
          </a:xfrm>
          <a:prstGeom prst="rect">
            <a:avLst/>
          </a:prstGeom>
          <a:solidFill>
            <a:srgbClr val="68174B">
              <a:alpha val="100000"/>
            </a:srgbClr>
          </a:solidFill>
          <a:ln w="9525" cap="flat">
            <a:noFill/>
            <a:prstDash val="solid"/>
          </a:ln>
        </p:spPr>
        <p:txBody>
          <a:bodyPr lIns="95250" tIns="47625" rIns="95250" bIns="47625" rtlCol="0" anchor="ctr">
            <a:noAutofit/>
          </a:bodyPr>
          <a:lstStyle/>
          <a:p>
            <a:pPr algn="ctr">
              <a:defRPr/>
            </a:pPr>
          </a:p>
        </p:txBody>
      </p:sp>
      <p:sp>
        <p:nvSpPr>
          <p:cNvPr id="23" name="AutoShape 23"/>
          <p:cNvSpPr/>
          <p:nvPr/>
        </p:nvSpPr>
        <p:spPr>
          <a:xfrm>
            <a:off x="4200645" y="1610797"/>
            <a:ext cx="666750"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0" i="0" u="none" strike="noStrike">
                <a:solidFill>
                  <a:srgbClr val="F0D2AF"/>
                </a:solidFill>
                <a:latin typeface="微软雅黑" panose="020B0503020204020204" charset="-122"/>
              </a:rPr>
              <a:t>1</a:t>
            </a:r>
            <a:endParaRPr lang="en-US" sz="1100"/>
          </a:p>
        </p:txBody>
      </p:sp>
      <p:sp>
        <p:nvSpPr>
          <p:cNvPr id="24" name="AutoShape 24"/>
          <p:cNvSpPr/>
          <p:nvPr/>
        </p:nvSpPr>
        <p:spPr>
          <a:xfrm>
            <a:off x="5052570" y="1598344"/>
            <a:ext cx="5691665" cy="830997"/>
          </a:xfrm>
          <a:prstGeom prst="rect">
            <a:avLst/>
          </a:prstGeom>
          <a:noFill/>
          <a:ln w="9525">
            <a:noFill/>
            <a:prstDash val="solid"/>
          </a:ln>
        </p:spPr>
        <p:txBody>
          <a:bodyPr lIns="95250" tIns="47625" rIns="95250" bIns="47625" rtlCol="0" anchor="t">
            <a:noAutofit/>
          </a:bodyPr>
          <a:lstStyle/>
          <a:p>
            <a:pPr marL="0" lvl="0" indent="304800" algn="l">
              <a:lnSpc>
                <a:spcPct val="100000"/>
              </a:lnSpc>
              <a:buClr>
                <a:srgbClr val="000000"/>
              </a:buClr>
              <a:buChar char="•"/>
              <a:defRPr/>
            </a:pPr>
            <a:r>
              <a:rPr lang="en-US" sz="2400" b="0" i="0" u="none" strike="noStrike">
                <a:solidFill>
                  <a:srgbClr val="000000"/>
                </a:solidFill>
                <a:latin typeface="Times New Roman" panose="02020603050405020304"/>
              </a:rPr>
              <a:t>Wireshark</a:t>
            </a:r>
            <a:r>
              <a:rPr lang="en-US" sz="2400" b="0" i="0" u="none" strike="noStrike">
                <a:solidFill>
                  <a:srgbClr val="000000"/>
                </a:solidFill>
                <a:latin typeface="微软雅黑" panose="020B0503020204020204" charset="-122"/>
              </a:rPr>
              <a:t>软件使用与</a:t>
            </a:r>
            <a:r>
              <a:rPr lang="en-US" sz="2400" b="0" i="0" u="none" strike="noStrike">
                <a:solidFill>
                  <a:srgbClr val="000000"/>
                </a:solidFill>
                <a:latin typeface="Times New Roman" panose="02020603050405020304"/>
              </a:rPr>
              <a:t>MAC</a:t>
            </a:r>
            <a:r>
              <a:rPr lang="en-US" sz="2400" b="0" i="0" u="none" strike="noStrike">
                <a:solidFill>
                  <a:srgbClr val="000000"/>
                </a:solidFill>
                <a:latin typeface="微软雅黑" panose="020B0503020204020204" charset="-122"/>
              </a:rPr>
              <a:t>地址</a:t>
            </a:r>
            <a:endParaRPr lang="en-US" sz="1100"/>
          </a:p>
          <a:p>
            <a:pPr marL="0" lvl="0" indent="304800" algn="l">
              <a:lnSpc>
                <a:spcPct val="100000"/>
              </a:lnSpc>
              <a:buClr>
                <a:srgbClr val="000000"/>
              </a:buClr>
              <a:buChar char="•"/>
            </a:pPr>
            <a:r>
              <a:rPr lang="en-US" sz="2400" b="0" i="0" u="none" strike="noStrike">
                <a:solidFill>
                  <a:srgbClr val="000000"/>
                </a:solidFill>
                <a:latin typeface="Times New Roman" panose="02020603050405020304"/>
              </a:rPr>
              <a:t> ARP</a:t>
            </a:r>
            <a:r>
              <a:rPr lang="en-US" sz="2400" b="0" i="0" u="none" strike="noStrike">
                <a:solidFill>
                  <a:srgbClr val="000000"/>
                </a:solidFill>
                <a:latin typeface="微软雅黑" panose="020B0503020204020204" charset="-122"/>
              </a:rPr>
              <a:t>协议分析</a:t>
            </a:r>
            <a:endParaRPr lang="en-US" sz="2400" b="0" i="0" u="none" strike="noStrike">
              <a:solidFill>
                <a:srgbClr val="000000"/>
              </a:solidFill>
              <a:latin typeface="微软雅黑" panose="020B0503020204020204" charset="-122"/>
            </a:endParaRPr>
          </a:p>
        </p:txBody>
      </p:sp>
      <p:sp>
        <p:nvSpPr>
          <p:cNvPr id="25" name="AutoShape 25"/>
          <p:cNvSpPr/>
          <p:nvPr/>
        </p:nvSpPr>
        <p:spPr>
          <a:xfrm rot="2700000">
            <a:off x="4250766" y="2865923"/>
            <a:ext cx="499312" cy="482947"/>
          </a:xfrm>
          <a:prstGeom prst="rect">
            <a:avLst/>
          </a:prstGeom>
          <a:solidFill>
            <a:srgbClr val="68174B">
              <a:alpha val="100000"/>
            </a:srgbClr>
          </a:solidFill>
          <a:ln w="9525" cap="flat">
            <a:noFill/>
            <a:prstDash val="solid"/>
          </a:ln>
        </p:spPr>
        <p:txBody>
          <a:bodyPr lIns="95250" tIns="47625" rIns="95250" bIns="47625" rtlCol="0" anchor="ctr">
            <a:noAutofit/>
          </a:bodyPr>
          <a:lstStyle/>
          <a:p>
            <a:pPr algn="ctr">
              <a:defRPr/>
            </a:pPr>
          </a:p>
        </p:txBody>
      </p:sp>
      <p:sp>
        <p:nvSpPr>
          <p:cNvPr id="26" name="AutoShape 26"/>
          <p:cNvSpPr/>
          <p:nvPr/>
        </p:nvSpPr>
        <p:spPr>
          <a:xfrm>
            <a:off x="5150766" y="2811305"/>
            <a:ext cx="3128554" cy="830997"/>
          </a:xfrm>
          <a:prstGeom prst="rect">
            <a:avLst/>
          </a:prstGeom>
          <a:noFill/>
          <a:ln w="9525">
            <a:noFill/>
            <a:prstDash val="solid"/>
          </a:ln>
        </p:spPr>
        <p:txBody>
          <a:bodyPr lIns="95250" tIns="47625" rIns="95250" bIns="47625" rtlCol="0" anchor="t">
            <a:noAutofit/>
          </a:bodyPr>
          <a:lstStyle/>
          <a:p>
            <a:pPr marL="0" lvl="0" indent="304800" algn="l">
              <a:lnSpc>
                <a:spcPct val="100000"/>
              </a:lnSpc>
              <a:buClr>
                <a:srgbClr val="000000"/>
              </a:buClr>
              <a:buChar char="•"/>
              <a:defRPr/>
            </a:pPr>
            <a:r>
              <a:rPr lang="en-US" sz="2400" b="0" i="0" u="none" strike="noStrike">
                <a:solidFill>
                  <a:srgbClr val="000000"/>
                </a:solidFill>
                <a:latin typeface="Times New Roman" panose="02020603050405020304"/>
              </a:rPr>
              <a:t>IP</a:t>
            </a:r>
            <a:r>
              <a:rPr lang="en-US" sz="2400" b="0" i="0" u="none" strike="noStrike">
                <a:solidFill>
                  <a:srgbClr val="000000"/>
                </a:solidFill>
                <a:latin typeface="微软雅黑" panose="020B0503020204020204" charset="-122"/>
              </a:rPr>
              <a:t>协议分析</a:t>
            </a:r>
            <a:endParaRPr lang="en-US" sz="1100"/>
          </a:p>
          <a:p>
            <a:pPr marL="0" lvl="0" indent="304800" algn="l">
              <a:lnSpc>
                <a:spcPct val="100000"/>
              </a:lnSpc>
              <a:buClr>
                <a:srgbClr val="000000"/>
              </a:buClr>
              <a:buChar char="•"/>
            </a:pPr>
            <a:r>
              <a:rPr lang="en-US" sz="2400" b="0" i="0" u="none" strike="noStrike">
                <a:solidFill>
                  <a:srgbClr val="000000"/>
                </a:solidFill>
                <a:latin typeface="Times New Roman" panose="02020603050405020304"/>
              </a:rPr>
              <a:t>ICMP</a:t>
            </a:r>
            <a:r>
              <a:rPr lang="en-US" sz="2400" b="0" i="0" u="none" strike="noStrike">
                <a:solidFill>
                  <a:srgbClr val="000000"/>
                </a:solidFill>
                <a:latin typeface="微软雅黑" panose="020B0503020204020204" charset="-122"/>
              </a:rPr>
              <a:t>协议分析</a:t>
            </a:r>
            <a:endParaRPr lang="en-US" sz="2400" b="0" i="0" u="none" strike="noStrike">
              <a:solidFill>
                <a:srgbClr val="000000"/>
              </a:solidFill>
              <a:latin typeface="微软雅黑" panose="020B0503020204020204" charset="-122"/>
            </a:endParaRPr>
          </a:p>
        </p:txBody>
      </p:sp>
      <p:sp>
        <p:nvSpPr>
          <p:cNvPr id="27" name="AutoShape 27"/>
          <p:cNvSpPr/>
          <p:nvPr/>
        </p:nvSpPr>
        <p:spPr>
          <a:xfrm rot="2700000">
            <a:off x="4233046" y="4104568"/>
            <a:ext cx="499312" cy="482947"/>
          </a:xfrm>
          <a:prstGeom prst="rect">
            <a:avLst/>
          </a:prstGeom>
          <a:solidFill>
            <a:srgbClr val="68174B">
              <a:alpha val="100000"/>
            </a:srgbClr>
          </a:solidFill>
          <a:ln w="9525" cap="flat">
            <a:noFill/>
            <a:prstDash val="solid"/>
          </a:ln>
        </p:spPr>
        <p:txBody>
          <a:bodyPr lIns="95250" tIns="47625" rIns="95250" bIns="47625" rtlCol="0" anchor="ctr">
            <a:noAutofit/>
          </a:bodyPr>
          <a:lstStyle/>
          <a:p>
            <a:pPr algn="ctr">
              <a:defRPr/>
            </a:pPr>
          </a:p>
        </p:txBody>
      </p:sp>
      <p:sp>
        <p:nvSpPr>
          <p:cNvPr id="28" name="AutoShape 28"/>
          <p:cNvSpPr/>
          <p:nvPr/>
        </p:nvSpPr>
        <p:spPr>
          <a:xfrm>
            <a:off x="5146996" y="3862326"/>
            <a:ext cx="3852613" cy="830997"/>
          </a:xfrm>
          <a:prstGeom prst="rect">
            <a:avLst/>
          </a:prstGeom>
          <a:noFill/>
          <a:ln w="9525">
            <a:noFill/>
            <a:prstDash val="solid"/>
          </a:ln>
        </p:spPr>
        <p:txBody>
          <a:bodyPr lIns="95250" tIns="47625" rIns="95250" bIns="47625" rtlCol="0" anchor="t">
            <a:noAutofit/>
          </a:bodyPr>
          <a:lstStyle/>
          <a:p>
            <a:pPr marL="0" lvl="0" indent="304800" algn="l">
              <a:lnSpc>
                <a:spcPct val="100000"/>
              </a:lnSpc>
              <a:buClr>
                <a:srgbClr val="000000"/>
              </a:buClr>
              <a:buChar char="•"/>
              <a:defRPr/>
            </a:pPr>
            <a:r>
              <a:rPr lang="en-US" sz="2400" b="0" i="0" u="none" strike="noStrike">
                <a:solidFill>
                  <a:srgbClr val="000000"/>
                </a:solidFill>
                <a:latin typeface="微软雅黑" panose="020B0503020204020204" charset="-122"/>
              </a:rPr>
              <a:t>静态路由</a:t>
            </a:r>
            <a:endParaRPr lang="en-US" sz="1100"/>
          </a:p>
          <a:p>
            <a:pPr marL="0" lvl="0" indent="304800" algn="l">
              <a:lnSpc>
                <a:spcPct val="100000"/>
              </a:lnSpc>
              <a:buClr>
                <a:srgbClr val="000000"/>
              </a:buClr>
              <a:buChar char="•"/>
            </a:pPr>
            <a:r>
              <a:rPr lang="en-US" sz="2400" b="0" i="0" u="none" strike="noStrike">
                <a:solidFill>
                  <a:srgbClr val="000000"/>
                </a:solidFill>
                <a:latin typeface="微软雅黑" panose="020B0503020204020204" charset="-122"/>
              </a:rPr>
              <a:t>动态路由</a:t>
            </a:r>
            <a:r>
              <a:rPr lang="en-US" sz="2400" b="0" i="0" u="none" strike="noStrike">
                <a:solidFill>
                  <a:srgbClr val="000000"/>
                </a:solidFill>
                <a:latin typeface="Times New Roman" panose="02020603050405020304"/>
              </a:rPr>
              <a:t>RIP</a:t>
            </a:r>
            <a:r>
              <a:rPr lang="en-US" sz="2400" b="0" i="0" u="none" strike="noStrike">
                <a:solidFill>
                  <a:srgbClr val="000000"/>
                </a:solidFill>
                <a:latin typeface="微软雅黑" panose="020B0503020204020204" charset="-122"/>
              </a:rPr>
              <a:t>、</a:t>
            </a:r>
            <a:r>
              <a:rPr lang="en-US" sz="2400" b="0" i="0" u="none" strike="noStrike">
                <a:solidFill>
                  <a:srgbClr val="000000"/>
                </a:solidFill>
                <a:latin typeface="Times New Roman" panose="02020603050405020304"/>
              </a:rPr>
              <a:t>OSPF</a:t>
            </a:r>
            <a:endParaRPr lang="en-US" sz="2400" b="0" i="0" u="none" strike="noStrike">
              <a:solidFill>
                <a:srgbClr val="000000"/>
              </a:solidFill>
              <a:latin typeface="Times New Roman" panose="02020603050405020304"/>
            </a:endParaRPr>
          </a:p>
        </p:txBody>
      </p:sp>
      <p:sp>
        <p:nvSpPr>
          <p:cNvPr id="29" name="AutoShape 29"/>
          <p:cNvSpPr/>
          <p:nvPr/>
        </p:nvSpPr>
        <p:spPr>
          <a:xfrm rot="2700000">
            <a:off x="4274717" y="5350327"/>
            <a:ext cx="499312" cy="482947"/>
          </a:xfrm>
          <a:prstGeom prst="rect">
            <a:avLst/>
          </a:prstGeom>
          <a:solidFill>
            <a:srgbClr val="68174B">
              <a:alpha val="100000"/>
            </a:srgbClr>
          </a:solidFill>
          <a:ln w="9525" cap="flat">
            <a:noFill/>
            <a:prstDash val="solid"/>
          </a:ln>
        </p:spPr>
        <p:txBody>
          <a:bodyPr lIns="95250" tIns="47625" rIns="95250" bIns="47625" rtlCol="0" anchor="ctr">
            <a:noAutofit/>
          </a:bodyPr>
          <a:lstStyle/>
          <a:p>
            <a:pPr algn="ctr">
              <a:defRPr/>
            </a:pPr>
          </a:p>
        </p:txBody>
      </p:sp>
      <p:sp>
        <p:nvSpPr>
          <p:cNvPr id="30" name="AutoShape 30"/>
          <p:cNvSpPr/>
          <p:nvPr/>
        </p:nvSpPr>
        <p:spPr>
          <a:xfrm>
            <a:off x="5167764" y="5123104"/>
            <a:ext cx="4374351" cy="1200329"/>
          </a:xfrm>
          <a:prstGeom prst="rect">
            <a:avLst/>
          </a:prstGeom>
          <a:noFill/>
          <a:ln w="9525">
            <a:noFill/>
            <a:prstDash val="solid"/>
          </a:ln>
        </p:spPr>
        <p:txBody>
          <a:bodyPr lIns="95250" tIns="47625" rIns="95250" bIns="47625" rtlCol="0" anchor="t">
            <a:noAutofit/>
          </a:bodyPr>
          <a:lstStyle/>
          <a:p>
            <a:pPr marL="0" lvl="0" indent="304800" algn="l">
              <a:lnSpc>
                <a:spcPct val="100000"/>
              </a:lnSpc>
              <a:buClr>
                <a:srgbClr val="000000"/>
              </a:buClr>
              <a:buChar char="•"/>
              <a:defRPr/>
            </a:pPr>
            <a:r>
              <a:rPr lang="en-US" sz="2400" b="0" i="0" u="none" strike="noStrike">
                <a:solidFill>
                  <a:srgbClr val="000000"/>
                </a:solidFill>
                <a:latin typeface="微软雅黑" panose="020B0503020204020204" charset="-122"/>
              </a:rPr>
              <a:t>套接字技术与</a:t>
            </a:r>
            <a:r>
              <a:rPr lang="en-US" sz="2400" b="0" i="0" u="none" strike="noStrike">
                <a:solidFill>
                  <a:srgbClr val="000000"/>
                </a:solidFill>
                <a:latin typeface="Times New Roman" panose="02020603050405020304"/>
              </a:rPr>
              <a:t>UDP</a:t>
            </a:r>
            <a:r>
              <a:rPr lang="en-US" sz="2400" b="0" i="0" u="none" strike="noStrike">
                <a:solidFill>
                  <a:srgbClr val="000000"/>
                </a:solidFill>
                <a:latin typeface="微软雅黑" panose="020B0503020204020204" charset="-122"/>
              </a:rPr>
              <a:t>通信</a:t>
            </a:r>
            <a:endParaRPr lang="en-US" sz="1100"/>
          </a:p>
          <a:p>
            <a:pPr marL="0" lvl="0" indent="304800" algn="l">
              <a:lnSpc>
                <a:spcPct val="100000"/>
              </a:lnSpc>
              <a:buClr>
                <a:srgbClr val="000000"/>
              </a:buClr>
              <a:buChar char="•"/>
            </a:pPr>
            <a:r>
              <a:rPr lang="en-US" sz="2400" b="0" i="0" u="none" strike="noStrike">
                <a:solidFill>
                  <a:srgbClr val="000000"/>
                </a:solidFill>
                <a:latin typeface="Times New Roman" panose="02020603050405020304"/>
              </a:rPr>
              <a:t>TCP</a:t>
            </a:r>
            <a:r>
              <a:rPr lang="en-US" sz="2400" b="0" i="0" u="none" strike="noStrike">
                <a:solidFill>
                  <a:srgbClr val="000000"/>
                </a:solidFill>
                <a:latin typeface="微软雅黑" panose="020B0503020204020204" charset="-122"/>
              </a:rPr>
              <a:t>通信与</a:t>
            </a:r>
            <a:r>
              <a:rPr lang="en-US" sz="2400" b="0" i="0" u="none" strike="noStrike">
                <a:solidFill>
                  <a:srgbClr val="000000"/>
                </a:solidFill>
                <a:latin typeface="Times New Roman" panose="02020603050405020304"/>
              </a:rPr>
              <a:t>Web</a:t>
            </a:r>
            <a:r>
              <a:rPr lang="en-US" sz="2400" b="0" i="0" u="none" strike="noStrike">
                <a:solidFill>
                  <a:srgbClr val="000000"/>
                </a:solidFill>
                <a:latin typeface="微软雅黑" panose="020B0503020204020204" charset="-122"/>
              </a:rPr>
              <a:t>服务器</a:t>
            </a:r>
            <a:endParaRPr lang="en-US" sz="2400" b="0" i="0" u="none" strike="noStrike">
              <a:solidFill>
                <a:srgbClr val="000000"/>
              </a:solidFill>
              <a:latin typeface="微软雅黑" panose="020B0503020204020204" charset="-122"/>
            </a:endParaRPr>
          </a:p>
          <a:p>
            <a:pPr marL="0" lvl="0" indent="304800" algn="l">
              <a:lnSpc>
                <a:spcPct val="100000"/>
              </a:lnSpc>
              <a:buClr>
                <a:srgbClr val="000000"/>
              </a:buClr>
              <a:buChar char="•"/>
            </a:pPr>
            <a:r>
              <a:rPr lang="en-US" sz="2400" b="0" i="0" u="none" strike="noStrike">
                <a:solidFill>
                  <a:srgbClr val="000000"/>
                </a:solidFill>
                <a:latin typeface="Times New Roman" panose="02020603050405020304"/>
              </a:rPr>
              <a:t>SMTP</a:t>
            </a:r>
            <a:r>
              <a:rPr lang="en-US" sz="2400" b="0" i="0" u="none" strike="noStrike">
                <a:solidFill>
                  <a:srgbClr val="000000"/>
                </a:solidFill>
                <a:latin typeface="微软雅黑" panose="020B0503020204020204" charset="-122"/>
              </a:rPr>
              <a:t>客户端实现</a:t>
            </a:r>
            <a:endParaRPr lang="en-US" sz="2400" b="0" i="0" u="none" strike="noStrike">
              <a:solidFill>
                <a:srgbClr val="000000"/>
              </a:solidFill>
              <a:latin typeface="微软雅黑" panose="020B0503020204020204" charset="-122"/>
            </a:endParaRPr>
          </a:p>
        </p:txBody>
      </p:sp>
      <p:pic>
        <p:nvPicPr>
          <p:cNvPr id="31" name="Picture 31"/>
          <p:cNvPicPr>
            <a:picLocks noChangeAspect="1"/>
          </p:cNvPicPr>
          <p:nvPr/>
        </p:nvPicPr>
        <p:blipFill>
          <a:blip r:embed="rId1"/>
          <a:stretch>
            <a:fillRect/>
          </a:stretch>
        </p:blipFill>
        <p:spPr>
          <a:xfrm rot="5400000">
            <a:off x="12146" y="1385148"/>
            <a:ext cx="1162050" cy="1162050"/>
          </a:xfrm>
          <a:prstGeom prst="rect">
            <a:avLst/>
          </a:prstGeom>
          <a:ln w="19050">
            <a:noFill/>
            <a:prstDash val="solid"/>
          </a:ln>
        </p:spPr>
      </p:pic>
      <p:sp>
        <p:nvSpPr>
          <p:cNvPr id="32" name="AutoShape 32"/>
          <p:cNvSpPr/>
          <p:nvPr/>
        </p:nvSpPr>
        <p:spPr>
          <a:xfrm rot="5400000">
            <a:off x="1412171" y="1385148"/>
            <a:ext cx="1162050" cy="1162050"/>
          </a:xfrm>
          <a:prstGeom prst="rect">
            <a:avLst/>
          </a:prstGeom>
          <a:solidFill>
            <a:srgbClr val="B7C8A5">
              <a:alpha val="100000"/>
            </a:srgbClr>
          </a:solidFill>
          <a:ln w="9525" cap="flat">
            <a:noFill/>
            <a:prstDash val="solid"/>
          </a:ln>
        </p:spPr>
        <p:txBody>
          <a:bodyPr lIns="95250" tIns="47625" rIns="95250" bIns="47625" rtlCol="0" anchor="ctr">
            <a:noAutofit/>
          </a:bodyPr>
          <a:lstStyle/>
          <a:p>
            <a:pPr algn="ctr">
              <a:defRPr/>
            </a:pPr>
          </a:p>
        </p:txBody>
      </p:sp>
      <p:sp>
        <p:nvSpPr>
          <p:cNvPr id="33" name="AutoShape 33"/>
          <p:cNvSpPr/>
          <p:nvPr/>
        </p:nvSpPr>
        <p:spPr>
          <a:xfrm rot="5400000">
            <a:off x="12146" y="2756748"/>
            <a:ext cx="1162050" cy="1162050"/>
          </a:xfrm>
          <a:prstGeom prst="rect">
            <a:avLst/>
          </a:prstGeom>
          <a:solidFill>
            <a:srgbClr val="D76739">
              <a:alpha val="100000"/>
            </a:srgbClr>
          </a:solidFill>
          <a:ln w="9525" cap="flat">
            <a:noFill/>
            <a:prstDash val="solid"/>
          </a:ln>
        </p:spPr>
        <p:txBody>
          <a:bodyPr lIns="95250" tIns="47625" rIns="95250" bIns="47625" rtlCol="0" anchor="ctr">
            <a:noAutofit/>
          </a:bodyPr>
          <a:lstStyle/>
          <a:p>
            <a:pPr algn="ctr">
              <a:defRPr/>
            </a:pPr>
          </a:p>
        </p:txBody>
      </p:sp>
      <p:pic>
        <p:nvPicPr>
          <p:cNvPr id="34" name="Picture 34"/>
          <p:cNvPicPr>
            <a:picLocks noChangeAspect="1"/>
          </p:cNvPicPr>
          <p:nvPr/>
        </p:nvPicPr>
        <p:blipFill>
          <a:blip r:embed="rId2"/>
          <a:stretch>
            <a:fillRect/>
          </a:stretch>
        </p:blipFill>
        <p:spPr>
          <a:xfrm rot="5400000">
            <a:off x="1409193" y="2756748"/>
            <a:ext cx="1162050" cy="1162050"/>
          </a:xfrm>
          <a:prstGeom prst="rect">
            <a:avLst/>
          </a:prstGeom>
          <a:ln w="19050">
            <a:noFill/>
            <a:prstDash val="solid"/>
          </a:ln>
        </p:spPr>
      </p:pic>
      <p:sp>
        <p:nvSpPr>
          <p:cNvPr id="35" name="AutoShape 35"/>
          <p:cNvSpPr/>
          <p:nvPr/>
        </p:nvSpPr>
        <p:spPr>
          <a:xfrm rot="5400000">
            <a:off x="1364696" y="4128348"/>
            <a:ext cx="1162050" cy="1162050"/>
          </a:xfrm>
          <a:prstGeom prst="rect">
            <a:avLst/>
          </a:prstGeom>
          <a:solidFill>
            <a:srgbClr val="416660">
              <a:alpha val="100000"/>
            </a:srgbClr>
          </a:solidFill>
          <a:ln w="9525" cap="flat">
            <a:noFill/>
            <a:prstDash val="solid"/>
          </a:ln>
        </p:spPr>
        <p:txBody>
          <a:bodyPr lIns="95250" tIns="47625" rIns="95250" bIns="47625" rtlCol="0" anchor="ctr">
            <a:noAutofit/>
          </a:bodyPr>
          <a:lstStyle/>
          <a:p>
            <a:pPr algn="ctr">
              <a:defRPr/>
            </a:pPr>
          </a:p>
        </p:txBody>
      </p:sp>
      <p:pic>
        <p:nvPicPr>
          <p:cNvPr id="36" name="Picture 36"/>
          <p:cNvPicPr>
            <a:picLocks noChangeAspect="1"/>
          </p:cNvPicPr>
          <p:nvPr/>
        </p:nvPicPr>
        <p:blipFill>
          <a:blip r:embed="rId3"/>
          <a:stretch>
            <a:fillRect/>
          </a:stretch>
        </p:blipFill>
        <p:spPr>
          <a:xfrm rot="5400000">
            <a:off x="12146" y="4128348"/>
            <a:ext cx="1162050" cy="1162050"/>
          </a:xfrm>
          <a:prstGeom prst="rect">
            <a:avLst/>
          </a:prstGeom>
          <a:ln w="19050">
            <a:noFill/>
            <a:prstDash val="solid"/>
          </a:ln>
        </p:spPr>
      </p:pic>
      <p:sp>
        <p:nvSpPr>
          <p:cNvPr id="37" name="AutoShape 37"/>
          <p:cNvSpPr/>
          <p:nvPr/>
        </p:nvSpPr>
        <p:spPr>
          <a:xfrm>
            <a:off x="4180953" y="2876565"/>
            <a:ext cx="666750"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0" i="0" u="none" strike="noStrike">
                <a:solidFill>
                  <a:srgbClr val="F0D2AF"/>
                </a:solidFill>
                <a:latin typeface="微软雅黑" panose="020B0503020204020204" charset="-122"/>
              </a:rPr>
              <a:t>2</a:t>
            </a:r>
            <a:endParaRPr lang="en-US" sz="1100"/>
          </a:p>
        </p:txBody>
      </p:sp>
      <p:sp>
        <p:nvSpPr>
          <p:cNvPr id="38" name="AutoShape 38"/>
          <p:cNvSpPr/>
          <p:nvPr/>
        </p:nvSpPr>
        <p:spPr>
          <a:xfrm>
            <a:off x="4163233" y="4070101"/>
            <a:ext cx="666750"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0" i="0" u="none" strike="noStrike">
                <a:solidFill>
                  <a:srgbClr val="F0D2AF"/>
                </a:solidFill>
                <a:latin typeface="微软雅黑" panose="020B0503020204020204" charset="-122"/>
              </a:rPr>
              <a:t>3</a:t>
            </a:r>
            <a:endParaRPr lang="en-US" sz="1100"/>
          </a:p>
        </p:txBody>
      </p:sp>
      <p:sp>
        <p:nvSpPr>
          <p:cNvPr id="39" name="AutoShape 39"/>
          <p:cNvSpPr/>
          <p:nvPr/>
        </p:nvSpPr>
        <p:spPr>
          <a:xfrm>
            <a:off x="4180953" y="5360967"/>
            <a:ext cx="666750" cy="461665"/>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2400" b="0" i="0" u="none" strike="noStrike">
                <a:solidFill>
                  <a:srgbClr val="F0D2AF"/>
                </a:solidFill>
                <a:latin typeface="微软雅黑" panose="020B0503020204020204" charset="-122"/>
              </a:rPr>
              <a:t>4</a:t>
            </a:r>
            <a:endParaRPr lang="en-US" sz="110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7" hasCustomPrompt="1"/>
          </p:nvPr>
        </p:nvSpPr>
        <p:spPr>
          <a:xfrm>
            <a:off x="4117142" y="2300518"/>
            <a:ext cx="4867275" cy="1400810"/>
          </a:xfrm>
          <a:prstGeom prst="rect">
            <a:avLst/>
          </a:prstGeom>
        </p:spPr>
        <p:txBody>
          <a:bodyPr lIns="95250" tIns="47625" rIns="95250" bIns="47625" anchor="ctr">
            <a:noAutofit/>
          </a:bodyPr>
          <a:lstStyle>
            <a:lvl1pPr algn="l">
              <a:lnSpc>
                <a:spcPct val="92000"/>
              </a:lnSpc>
              <a:defRPr sz="4300" b="1" i="0" u="none" strike="noStrike" spc="0">
                <a:solidFill>
                  <a:srgbClr val="000000">
                    <a:alpha val="100000"/>
                  </a:srgbClr>
                </a:solidFill>
                <a:latin typeface="宋体" panose="02010600030101010101" pitchFamily="2" charset="-122"/>
              </a:defRPr>
            </a:lvl1pPr>
          </a:lstStyle>
          <a:p>
            <a:pPr indent="0" algn="l">
              <a:lnSpc>
                <a:spcPct val="92000"/>
              </a:lnSpc>
            </a:pPr>
            <a:r>
              <a:rPr lang="en-US" sz="4350" b="1" i="0" u="none" strike="noStrike" dirty="0" err="1">
                <a:solidFill>
                  <a:srgbClr val="000000"/>
                </a:solidFill>
                <a:latin typeface="宋体" panose="02010600030101010101" pitchFamily="2" charset="-122"/>
              </a:rPr>
              <a:t>第二次实验课</a:t>
            </a:r>
            <a:endParaRPr lang="en-US" sz="4350" b="1" i="0" u="none" strike="noStrike" dirty="0">
              <a:solidFill>
                <a:srgbClr val="000000"/>
              </a:solidFill>
              <a:latin typeface="宋体" panose="02010600030101010101" pitchFamily="2" charset="-122"/>
            </a:endParaRPr>
          </a:p>
          <a:p>
            <a:pPr indent="0" algn="l">
              <a:lnSpc>
                <a:spcPct val="92000"/>
              </a:lnSpc>
            </a:pPr>
            <a:r>
              <a:rPr lang="en-US" sz="4350" b="1" i="0" u="none" strike="noStrike" dirty="0" err="1">
                <a:solidFill>
                  <a:srgbClr val="000000"/>
                </a:solidFill>
                <a:latin typeface="Calibri" panose="020F0502020204030204"/>
              </a:rPr>
              <a:t>IP</a:t>
            </a:r>
            <a:r>
              <a:rPr lang="en-US" sz="4350" b="1" i="0" u="none" strike="noStrike" dirty="0" err="1">
                <a:solidFill>
                  <a:srgbClr val="000000"/>
                </a:solidFill>
                <a:latin typeface="宋体" panose="02010600030101010101" pitchFamily="2" charset="-122"/>
              </a:rPr>
              <a:t>、</a:t>
            </a:r>
            <a:r>
              <a:rPr lang="en-US" sz="4350" b="1" i="0" u="none" strike="noStrike" dirty="0" err="1">
                <a:solidFill>
                  <a:srgbClr val="000000"/>
                </a:solidFill>
                <a:latin typeface="Calibri" panose="020F0502020204030204"/>
              </a:rPr>
              <a:t>ICMP</a:t>
            </a:r>
            <a:r>
              <a:rPr lang="en-US" sz="4350" b="1" i="0" u="none" strike="noStrike" dirty="0" err="1">
                <a:solidFill>
                  <a:srgbClr val="000000"/>
                </a:solidFill>
                <a:latin typeface="宋体" panose="02010600030101010101" pitchFamily="2" charset="-122"/>
              </a:rPr>
              <a:t>协议</a:t>
            </a:r>
            <a:endParaRPr lang="en-US" sz="4350" b="1" i="0" u="none" strike="noStrike" dirty="0">
              <a:solidFill>
                <a:srgbClr val="000000"/>
              </a:solidFill>
              <a:latin typeface="宋体" panose="02010600030101010101" pitchFamily="2"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191" y="301318"/>
            <a:ext cx="12125809" cy="535531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dirty="0" err="1">
                <a:solidFill>
                  <a:srgbClr val="000000"/>
                </a:solidFill>
                <a:latin typeface="Calibri" panose="020F0502020204030204" charset="0"/>
                <a:cs typeface="Calibri" panose="020F0502020204030204" charset="0"/>
              </a:rPr>
              <a:t>五、实验步骤</a:t>
            </a:r>
            <a:endParaRPr lang="en-US" sz="1100" dirty="0">
              <a:latin typeface="Calibri" panose="020F0502020204030204" charset="0"/>
              <a:cs typeface="Calibri" panose="020F0502020204030204" charset="0"/>
            </a:endParaRPr>
          </a:p>
          <a:p>
            <a:pPr indent="0" algn="l">
              <a:lnSpc>
                <a:spcPct val="100000"/>
              </a:lnSpc>
            </a:pPr>
            <a:endParaRPr lang="en-US" sz="1100" dirty="0">
              <a:latin typeface="Calibri" panose="020F0502020204030204" charset="0"/>
              <a:cs typeface="Calibri" panose="020F0502020204030204" charset="0"/>
            </a:endParaRPr>
          </a:p>
          <a:p>
            <a:pPr indent="0" algn="l">
              <a:lnSpc>
                <a:spcPct val="100000"/>
              </a:lnSpc>
            </a:pPr>
            <a:r>
              <a:rPr lang="en-US" sz="1800" b="1" i="0" u="none" strike="noStrike" dirty="0">
                <a:solidFill>
                  <a:srgbClr val="000000"/>
                </a:solidFill>
                <a:latin typeface="Calibri" panose="020F0502020204030204" charset="0"/>
                <a:cs typeface="Calibri" panose="020F0502020204030204" charset="0"/>
              </a:rPr>
              <a:t>5.1 ping </a:t>
            </a:r>
            <a:r>
              <a:rPr lang="en-US" sz="1800" b="1" i="0" u="none" strike="noStrike" dirty="0" err="1">
                <a:solidFill>
                  <a:srgbClr val="000000"/>
                </a:solidFill>
                <a:latin typeface="Calibri" panose="020F0502020204030204" charset="0"/>
                <a:cs typeface="Calibri" panose="020F0502020204030204" charset="0"/>
              </a:rPr>
              <a:t>命令本机</a:t>
            </a:r>
            <a:r>
              <a:rPr lang="en-US" sz="1800" b="0" i="0" u="none" strike="noStrike" dirty="0" err="1">
                <a:solidFill>
                  <a:srgbClr val="000000"/>
                </a:solidFill>
                <a:latin typeface="Calibri" panose="020F0502020204030204" charset="0"/>
                <a:cs typeface="Calibri" panose="020F0502020204030204" charset="0"/>
              </a:rPr>
              <a:t>（示例</a:t>
            </a:r>
            <a:r>
              <a:rPr lang="en-US" sz="1800" b="0" i="0" u="none" strike="noStrike" dirty="0">
                <a:solidFill>
                  <a:srgbClr val="000000"/>
                </a:solidFill>
                <a:latin typeface="Calibri" panose="020F0502020204030204" charset="0"/>
                <a:cs typeface="Calibri" panose="020F0502020204030204" charset="0"/>
              </a:rPr>
              <a:t> IP 为 192.168.1.251）启动 Wireshark 软件，选择要监听的网络接口（如eth0、wlan0）；</a:t>
            </a:r>
            <a:r>
              <a:rPr lang="en-US" sz="1800" b="0" i="0" u="none" strike="noStrike" dirty="0" err="1">
                <a:solidFill>
                  <a:srgbClr val="000000"/>
                </a:solidFill>
                <a:latin typeface="Calibri" panose="020F0502020204030204" charset="0"/>
                <a:cs typeface="Calibri" panose="020F0502020204030204" charset="0"/>
              </a:rPr>
              <a:t>然后在终端发起网络命令：ping</a:t>
            </a:r>
            <a:r>
              <a:rPr lang="en-US" sz="1800" b="0" i="0" u="none" strike="noStrike" dirty="0">
                <a:solidFill>
                  <a:srgbClr val="000000"/>
                </a:solidFill>
                <a:latin typeface="Calibri" panose="020F0502020204030204" charset="0"/>
                <a:cs typeface="Calibri" panose="020F0502020204030204" charset="0"/>
              </a:rPr>
              <a:t> IP </a:t>
            </a:r>
            <a:r>
              <a:rPr lang="en-US" sz="1800" b="0" i="0" u="none" strike="noStrike" dirty="0" err="1">
                <a:solidFill>
                  <a:srgbClr val="000000"/>
                </a:solidFill>
                <a:latin typeface="Calibri" panose="020F0502020204030204" charset="0"/>
                <a:cs typeface="Calibri" panose="020F0502020204030204" charset="0"/>
              </a:rPr>
              <a:t>地址</a:t>
            </a:r>
            <a:r>
              <a:rPr lang="en-US" sz="1800" b="0" i="0" u="none" strike="noStrike" dirty="0">
                <a:solidFill>
                  <a:srgbClr val="000000"/>
                </a:solidFill>
                <a:latin typeface="Calibri" panose="020F0502020204030204" charset="0"/>
                <a:cs typeface="Calibri" panose="020F0502020204030204" charset="0"/>
              </a:rPr>
              <a:t>/</a:t>
            </a:r>
            <a:r>
              <a:rPr lang="en-US" sz="1800" b="0" i="0" u="none" strike="noStrike" dirty="0" err="1">
                <a:solidFill>
                  <a:srgbClr val="000000"/>
                </a:solidFill>
                <a:latin typeface="Calibri" panose="020F0502020204030204" charset="0"/>
                <a:cs typeface="Calibri" panose="020F0502020204030204" charset="0"/>
              </a:rPr>
              <a:t>域名</a:t>
            </a:r>
            <a:r>
              <a:rPr lang="en-US" sz="1800" b="0" i="0"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a:p>
            <a:pPr marL="0" lvl="0" indent="228600" algn="l">
              <a:lnSpc>
                <a:spcPct val="100000"/>
              </a:lnSpc>
              <a:buClr>
                <a:srgbClr val="000000"/>
              </a:buClr>
              <a:buFont typeface="+mj-lt"/>
              <a:buAutoNum type="arabicPeriod"/>
            </a:pPr>
            <a:r>
              <a:rPr lang="en-US" sz="1800" b="0" i="0" u="none" strike="noStrike" dirty="0">
                <a:solidFill>
                  <a:srgbClr val="000000"/>
                </a:solidFill>
                <a:latin typeface="Calibri" panose="020F0502020204030204" charset="0"/>
                <a:cs typeface="Calibri" panose="020F0502020204030204" charset="0"/>
              </a:rPr>
              <a:t>在 Wireshark 监视器中设置过滤条件。例如图1.2–3设置过滤条件为 </a:t>
            </a:r>
            <a:r>
              <a:rPr lang="en-US" sz="1800" b="0" i="0" u="none" strike="noStrike" dirty="0" err="1">
                <a:solidFill>
                  <a:srgbClr val="000000"/>
                </a:solidFill>
                <a:latin typeface="Calibri" panose="020F0502020204030204" charset="0"/>
                <a:cs typeface="Calibri" panose="020F0502020204030204" charset="0"/>
              </a:rPr>
              <a:t>icmp，则显示出所捕获的</a:t>
            </a:r>
            <a:r>
              <a:rPr lang="en-US" sz="1800" b="0" i="0" u="none" strike="noStrike" dirty="0">
                <a:solidFill>
                  <a:srgbClr val="000000"/>
                </a:solidFill>
                <a:latin typeface="Calibri" panose="020F0502020204030204" charset="0"/>
                <a:cs typeface="Calibri" panose="020F0502020204030204" charset="0"/>
              </a:rPr>
              <a:t> ICMP </a:t>
            </a:r>
            <a:r>
              <a:rPr lang="en-US" sz="1800" b="0" i="0" u="none" strike="noStrike" dirty="0" err="1">
                <a:solidFill>
                  <a:srgbClr val="000000"/>
                </a:solidFill>
                <a:latin typeface="Calibri" panose="020F0502020204030204" charset="0"/>
                <a:cs typeface="Calibri" panose="020F0502020204030204" charset="0"/>
              </a:rPr>
              <a:t>数据包</a:t>
            </a:r>
            <a:r>
              <a:rPr lang="en-US" sz="1800" b="0" i="0"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a:p>
            <a:pPr indent="0" algn="l">
              <a:lnSpc>
                <a:spcPct val="100000"/>
              </a:lnSpc>
            </a:pPr>
            <a:r>
              <a:rPr lang="en-US" sz="1800" b="0" i="0" u="none" strike="noStrike" dirty="0">
                <a:solidFill>
                  <a:srgbClr val="000000"/>
                </a:solidFill>
                <a:latin typeface="Calibri" panose="020F0502020204030204" charset="0"/>
                <a:cs typeface="Calibri" panose="020F0502020204030204" charset="0"/>
              </a:rPr>
              <a:t>2. </a:t>
            </a:r>
            <a:r>
              <a:rPr lang="en-US" sz="1800" b="0" i="0" u="none" strike="noStrike" dirty="0" err="1">
                <a:solidFill>
                  <a:srgbClr val="000000"/>
                </a:solidFill>
                <a:latin typeface="Calibri" panose="020F0502020204030204" charset="0"/>
                <a:cs typeface="Calibri" panose="020F0502020204030204" charset="0"/>
              </a:rPr>
              <a:t>点击</a:t>
            </a:r>
            <a:r>
              <a:rPr lang="en-US" sz="1800" b="0" i="0" u="none" strike="noStrike" dirty="0">
                <a:solidFill>
                  <a:srgbClr val="000000"/>
                </a:solidFill>
                <a:latin typeface="Calibri" panose="020F0502020204030204" charset="0"/>
                <a:cs typeface="Calibri" panose="020F0502020204030204" charset="0"/>
              </a:rPr>
              <a:t> Internet Protocol Version 4 展开（如图1.2–4），</a:t>
            </a:r>
            <a:r>
              <a:rPr lang="en-US" sz="1800" b="0" i="0" u="none" strike="noStrike" dirty="0" err="1">
                <a:solidFill>
                  <a:srgbClr val="000000"/>
                </a:solidFill>
                <a:latin typeface="Calibri" panose="020F0502020204030204" charset="0"/>
                <a:cs typeface="Calibri" panose="020F0502020204030204" charset="0"/>
              </a:rPr>
              <a:t>查看</a:t>
            </a:r>
            <a:r>
              <a:rPr lang="en-US" sz="1800" b="0" i="0" u="none" strike="noStrike" dirty="0">
                <a:solidFill>
                  <a:srgbClr val="000000"/>
                </a:solidFill>
                <a:latin typeface="Calibri" panose="020F0502020204030204" charset="0"/>
                <a:cs typeface="Calibri" panose="020F0502020204030204" charset="0"/>
              </a:rPr>
              <a:t> IP </a:t>
            </a:r>
            <a:r>
              <a:rPr lang="en-US" sz="1800" b="0" i="0" u="none" strike="noStrike" dirty="0" err="1">
                <a:solidFill>
                  <a:srgbClr val="000000"/>
                </a:solidFill>
                <a:latin typeface="Calibri" panose="020F0502020204030204" charset="0"/>
                <a:cs typeface="Calibri" panose="020F0502020204030204" charset="0"/>
              </a:rPr>
              <a:t>数据报，特别观察</a:t>
            </a:r>
            <a:r>
              <a:rPr lang="en-US" sz="1800" b="0" i="0" u="none" strike="noStrike" dirty="0">
                <a:solidFill>
                  <a:srgbClr val="000000"/>
                </a:solidFill>
                <a:latin typeface="Calibri" panose="020F0502020204030204" charset="0"/>
                <a:cs typeface="Calibri" panose="020F0502020204030204" charset="0"/>
              </a:rPr>
              <a:t> </a:t>
            </a:r>
            <a:r>
              <a:rPr lang="en-US" sz="1800" b="0" i="0" u="none" strike="noStrike" dirty="0" err="1">
                <a:solidFill>
                  <a:srgbClr val="000000"/>
                </a:solidFill>
                <a:latin typeface="Calibri" panose="020F0502020204030204" charset="0"/>
                <a:cs typeface="Calibri" panose="020F0502020204030204" charset="0"/>
              </a:rPr>
              <a:t>IP数据报的首部字段及其内容</a:t>
            </a:r>
            <a:r>
              <a:rPr lang="en-US" sz="1800" b="0" i="0"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a:p>
            <a:pPr indent="0" algn="l">
              <a:lnSpc>
                <a:spcPct val="100000"/>
              </a:lnSpc>
            </a:pPr>
            <a:r>
              <a:rPr lang="en-US" sz="1800" b="0" i="0" u="none" strike="noStrike" dirty="0">
                <a:solidFill>
                  <a:srgbClr val="000000"/>
                </a:solidFill>
                <a:latin typeface="Calibri" panose="020F0502020204030204" charset="0"/>
                <a:cs typeface="Calibri" panose="020F0502020204030204" charset="0"/>
              </a:rPr>
              <a:t>3. </a:t>
            </a:r>
            <a:r>
              <a:rPr lang="en-US" sz="1800" b="0" i="0" u="none" strike="noStrike" dirty="0" err="1">
                <a:solidFill>
                  <a:srgbClr val="000000"/>
                </a:solidFill>
                <a:latin typeface="Calibri" panose="020F0502020204030204" charset="0"/>
                <a:cs typeface="Calibri" panose="020F0502020204030204" charset="0"/>
              </a:rPr>
              <a:t>点击</a:t>
            </a:r>
            <a:r>
              <a:rPr lang="en-US" sz="1800" b="0" i="0" u="none" strike="noStrike" dirty="0">
                <a:solidFill>
                  <a:srgbClr val="000000"/>
                </a:solidFill>
                <a:latin typeface="Calibri" panose="020F0502020204030204" charset="0"/>
                <a:cs typeface="Calibri" panose="020F0502020204030204" charset="0"/>
              </a:rPr>
              <a:t> Internet Control Message Protocol 展开（如图1.2–5），</a:t>
            </a:r>
            <a:r>
              <a:rPr lang="en-US" sz="1800" b="0" i="0" u="none" strike="noStrike" dirty="0" err="1">
                <a:solidFill>
                  <a:srgbClr val="000000"/>
                </a:solidFill>
                <a:latin typeface="Calibri" panose="020F0502020204030204" charset="0"/>
                <a:cs typeface="Calibri" panose="020F0502020204030204" charset="0"/>
              </a:rPr>
              <a:t>查看</a:t>
            </a:r>
            <a:r>
              <a:rPr lang="en-US" sz="1800" b="0" i="0" u="none" strike="noStrike" dirty="0">
                <a:solidFill>
                  <a:srgbClr val="000000"/>
                </a:solidFill>
                <a:latin typeface="Calibri" panose="020F0502020204030204" charset="0"/>
                <a:cs typeface="Calibri" panose="020F0502020204030204" charset="0"/>
              </a:rPr>
              <a:t> ICMP </a:t>
            </a:r>
            <a:r>
              <a:rPr lang="en-US" sz="1800" b="0" i="0" u="none" strike="noStrike" dirty="0" err="1">
                <a:solidFill>
                  <a:srgbClr val="000000"/>
                </a:solidFill>
                <a:latin typeface="Calibri" panose="020F0502020204030204" charset="0"/>
                <a:cs typeface="Calibri" panose="020F0502020204030204" charset="0"/>
              </a:rPr>
              <a:t>报文，并解释回显（Echo</a:t>
            </a:r>
            <a:r>
              <a:rPr lang="en-US" sz="1800" b="0" i="0" u="none" strike="noStrike" dirty="0">
                <a:solidFill>
                  <a:srgbClr val="000000"/>
                </a:solidFill>
                <a:latin typeface="Calibri" panose="020F0502020204030204" charset="0"/>
                <a:cs typeface="Calibri" panose="020F0502020204030204" charset="0"/>
              </a:rPr>
              <a:t> Request 和 Echo </a:t>
            </a:r>
            <a:r>
              <a:rPr lang="en-US" sz="1800" b="0" i="0" u="none" strike="noStrike" dirty="0" err="1">
                <a:solidFill>
                  <a:srgbClr val="000000"/>
                </a:solidFill>
                <a:latin typeface="Calibri" panose="020F0502020204030204" charset="0"/>
                <a:cs typeface="Calibri" panose="020F0502020204030204" charset="0"/>
              </a:rPr>
              <a:t>Reply）报文的首部字段</a:t>
            </a:r>
            <a:r>
              <a:rPr lang="en-US" sz="1800" b="0" i="0"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a:p>
            <a:pPr indent="0" algn="l">
              <a:lnSpc>
                <a:spcPct val="100000"/>
              </a:lnSpc>
            </a:pPr>
            <a:r>
              <a:rPr lang="en-US" sz="1800" b="0" i="0" u="none" strike="noStrike" dirty="0">
                <a:solidFill>
                  <a:srgbClr val="000000"/>
                </a:solidFill>
                <a:latin typeface="Calibri" panose="020F0502020204030204" charset="0"/>
                <a:cs typeface="Calibri" panose="020F0502020204030204" charset="0"/>
              </a:rPr>
              <a:t>4. </a:t>
            </a:r>
            <a:r>
              <a:rPr lang="en-US" sz="1800" b="0" i="0" u="none" strike="noStrike" dirty="0" err="1">
                <a:solidFill>
                  <a:srgbClr val="000000"/>
                </a:solidFill>
                <a:latin typeface="Calibri" panose="020F0502020204030204" charset="0"/>
                <a:cs typeface="Calibri" panose="020F0502020204030204" charset="0"/>
              </a:rPr>
              <a:t>清空</a:t>
            </a:r>
            <a:r>
              <a:rPr lang="en-US" sz="1800" b="0" i="0" u="none" strike="noStrike" dirty="0">
                <a:solidFill>
                  <a:srgbClr val="000000"/>
                </a:solidFill>
                <a:latin typeface="Calibri" panose="020F0502020204030204" charset="0"/>
                <a:cs typeface="Calibri" panose="020F0502020204030204" charset="0"/>
              </a:rPr>
              <a:t> Wireshark 监控器，重新发起网络命令（如图1.2–6）：</a:t>
            </a:r>
            <a:r>
              <a:rPr lang="en-US" sz="1800" b="1" i="0" u="none" strike="noStrike" dirty="0">
                <a:solidFill>
                  <a:srgbClr val="000000"/>
                </a:solidFill>
                <a:latin typeface="Calibri" panose="020F0502020204030204" charset="0"/>
                <a:cs typeface="Calibri" panose="020F0502020204030204" charset="0"/>
              </a:rPr>
              <a:t>ping IP</a:t>
            </a:r>
            <a:r>
              <a:rPr lang="en-US" sz="1800" b="1" i="0" u="none" strike="noStrike" dirty="0" err="1">
                <a:solidFill>
                  <a:srgbClr val="000000"/>
                </a:solidFill>
                <a:latin typeface="Calibri" panose="020F0502020204030204" charset="0"/>
                <a:cs typeface="Calibri" panose="020F0502020204030204" charset="0"/>
              </a:rPr>
              <a:t>地址</a:t>
            </a:r>
            <a:r>
              <a:rPr lang="en-US" sz="1800" b="1" i="0" u="none" strike="noStrike" dirty="0">
                <a:solidFill>
                  <a:srgbClr val="000000"/>
                </a:solidFill>
                <a:latin typeface="Calibri" panose="020F0502020204030204" charset="0"/>
                <a:cs typeface="Calibri" panose="020F0502020204030204" charset="0"/>
              </a:rPr>
              <a:t>/</a:t>
            </a:r>
            <a:r>
              <a:rPr lang="en-US" sz="1800" b="1" i="0" u="none" strike="noStrike" dirty="0" err="1">
                <a:solidFill>
                  <a:srgbClr val="000000"/>
                </a:solidFill>
                <a:latin typeface="Calibri" panose="020F0502020204030204" charset="0"/>
                <a:cs typeface="Calibri" panose="020F0502020204030204" charset="0"/>
              </a:rPr>
              <a:t>域名 </a:t>
            </a:r>
            <a:r>
              <a:rPr lang="en-US" sz="1800" b="1" i="0" u="none" strike="noStrike" dirty="0">
                <a:solidFill>
                  <a:srgbClr val="000000"/>
                </a:solidFill>
                <a:latin typeface="Calibri" panose="020F0502020204030204" charset="0"/>
                <a:cs typeface="Calibri" panose="020F0502020204030204" charset="0"/>
              </a:rPr>
              <a:t>–</a:t>
            </a:r>
            <a:r>
              <a:rPr lang="en-US" sz="1800" b="1" i="0" u="none" strike="noStrike" dirty="0" err="1">
                <a:solidFill>
                  <a:srgbClr val="000000"/>
                </a:solidFill>
                <a:latin typeface="Calibri" panose="020F0502020204030204" charset="0"/>
                <a:cs typeface="Calibri" panose="020F0502020204030204" charset="0"/>
              </a:rPr>
              <a:t>l #length</a:t>
            </a:r>
            <a:r>
              <a:rPr lang="en-US" sz="1800" b="0" i="0" u="none" strike="noStrike" dirty="0" err="1">
                <a:solidFill>
                  <a:srgbClr val="000000"/>
                </a:solidFill>
                <a:latin typeface="Calibri" panose="020F0502020204030204" charset="0"/>
                <a:cs typeface="Calibri" panose="020F0502020204030204" charset="0"/>
              </a:rPr>
              <a:t>，并解释对比前后两次执行</a:t>
            </a:r>
            <a:r>
              <a:rPr lang="en-US" sz="1800" b="0" i="0" u="none" strike="noStrike" dirty="0">
                <a:solidFill>
                  <a:srgbClr val="000000"/>
                </a:solidFill>
                <a:latin typeface="Calibri" panose="020F0502020204030204" charset="0"/>
                <a:cs typeface="Calibri" panose="020F0502020204030204" charset="0"/>
              </a:rPr>
              <a:t> ping </a:t>
            </a:r>
            <a:r>
              <a:rPr lang="en-US" sz="1800" b="0" i="0" u="none" strike="noStrike" dirty="0" err="1">
                <a:solidFill>
                  <a:srgbClr val="000000"/>
                </a:solidFill>
                <a:latin typeface="Calibri" panose="020F0502020204030204" charset="0"/>
                <a:cs typeface="Calibri" panose="020F0502020204030204" charset="0"/>
              </a:rPr>
              <a:t>命令的结果。其中</a:t>
            </a:r>
            <a:r>
              <a:rPr lang="en-US" sz="1800" b="0" i="0" u="none" strike="noStrike" dirty="0">
                <a:solidFill>
                  <a:srgbClr val="000000"/>
                </a:solidFill>
                <a:latin typeface="Calibri" panose="020F0502020204030204" charset="0"/>
                <a:cs typeface="Calibri" panose="020F0502020204030204" charset="0"/>
              </a:rPr>
              <a:t>，-l #length </a:t>
            </a:r>
            <a:r>
              <a:rPr lang="en-US" sz="1800" b="0" i="0" u="none" strike="noStrike" dirty="0" err="1">
                <a:solidFill>
                  <a:srgbClr val="000000"/>
                </a:solidFill>
                <a:latin typeface="Calibri" panose="020F0502020204030204" charset="0"/>
                <a:cs typeface="Calibri" panose="020F0502020204030204" charset="0"/>
              </a:rPr>
              <a:t>确定</a:t>
            </a:r>
            <a:r>
              <a:rPr lang="en-US" sz="1800" b="0" i="0" u="none" strike="noStrike" dirty="0">
                <a:solidFill>
                  <a:srgbClr val="000000"/>
                </a:solidFill>
                <a:latin typeface="Calibri" panose="020F0502020204030204" charset="0"/>
                <a:cs typeface="Calibri" panose="020F0502020204030204" charset="0"/>
              </a:rPr>
              <a:t> </a:t>
            </a:r>
            <a:r>
              <a:rPr lang="en-US" sz="1800" b="0" i="0" u="none" strike="noStrike" dirty="0" err="1">
                <a:solidFill>
                  <a:srgbClr val="000000"/>
                </a:solidFill>
                <a:latin typeface="Calibri" panose="020F0502020204030204" charset="0"/>
                <a:cs typeface="Calibri" panose="020F0502020204030204" charset="0"/>
              </a:rPr>
              <a:t>echo数据报的长度为</a:t>
            </a:r>
            <a:r>
              <a:rPr lang="en-US" sz="1800" b="0" i="0" u="none" strike="noStrike" dirty="0">
                <a:solidFill>
                  <a:srgbClr val="000000"/>
                </a:solidFill>
                <a:latin typeface="Calibri" panose="020F0502020204030204" charset="0"/>
                <a:cs typeface="Calibri" panose="020F0502020204030204" charset="0"/>
              </a:rPr>
              <a:t> #length，其默认值为 32 </a:t>
            </a:r>
            <a:r>
              <a:rPr lang="en-US" sz="1800" b="0" i="0" u="none" strike="noStrike" dirty="0" err="1">
                <a:solidFill>
                  <a:srgbClr val="000000"/>
                </a:solidFill>
                <a:latin typeface="Calibri" panose="020F0502020204030204" charset="0"/>
                <a:cs typeface="Calibri" panose="020F0502020204030204" charset="0"/>
              </a:rPr>
              <a:t>字节，且小于</a:t>
            </a:r>
            <a:r>
              <a:rPr lang="en-US" sz="1800" b="0" i="0" u="none" strike="noStrike" dirty="0">
                <a:solidFill>
                  <a:srgbClr val="000000"/>
                </a:solidFill>
                <a:latin typeface="Calibri" panose="020F0502020204030204" charset="0"/>
                <a:cs typeface="Calibri" panose="020F0502020204030204" charset="0"/>
              </a:rPr>
              <a:t> 65,527 </a:t>
            </a:r>
            <a:r>
              <a:rPr lang="en-US" sz="1800" b="0" i="0" u="none" strike="noStrike" dirty="0" err="1">
                <a:solidFill>
                  <a:srgbClr val="000000"/>
                </a:solidFill>
                <a:latin typeface="Calibri" panose="020F0502020204030204" charset="0"/>
                <a:cs typeface="Calibri" panose="020F0502020204030204" charset="0"/>
              </a:rPr>
              <a:t>字节</a:t>
            </a:r>
            <a:r>
              <a:rPr lang="en-US" sz="1800" b="0" i="0"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a:p>
            <a:pPr indent="0" algn="l">
              <a:lnSpc>
                <a:spcPct val="100000"/>
              </a:lnSpc>
            </a:pPr>
            <a:r>
              <a:rPr lang="en-US" sz="1800" b="0" i="0" u="none" strike="noStrike" dirty="0">
                <a:solidFill>
                  <a:srgbClr val="000000"/>
                </a:solidFill>
                <a:latin typeface="Calibri" panose="020F0502020204030204" charset="0"/>
                <a:cs typeface="Calibri" panose="020F0502020204030204" charset="0"/>
              </a:rPr>
              <a:t>5. </a:t>
            </a:r>
            <a:r>
              <a:rPr lang="en-US" sz="1800" b="0" i="0" u="none" strike="noStrike" dirty="0" err="1">
                <a:solidFill>
                  <a:srgbClr val="000000"/>
                </a:solidFill>
                <a:latin typeface="Calibri" panose="020F0502020204030204" charset="0"/>
                <a:cs typeface="Calibri" panose="020F0502020204030204" charset="0"/>
              </a:rPr>
              <a:t>可以多次改变</a:t>
            </a:r>
            <a:r>
              <a:rPr lang="en-US" sz="1800" b="0" i="0" u="none" strike="noStrike" dirty="0">
                <a:solidFill>
                  <a:srgbClr val="000000"/>
                </a:solidFill>
                <a:latin typeface="Calibri" panose="020F0502020204030204" charset="0"/>
                <a:cs typeface="Calibri" panose="020F0502020204030204" charset="0"/>
              </a:rPr>
              <a:t> #length </a:t>
            </a:r>
            <a:r>
              <a:rPr lang="en-US" sz="1800" b="0" i="0" u="none" strike="noStrike" dirty="0" err="1">
                <a:solidFill>
                  <a:srgbClr val="000000"/>
                </a:solidFill>
                <a:latin typeface="Calibri" panose="020F0502020204030204" charset="0"/>
                <a:cs typeface="Calibri" panose="020F0502020204030204" charset="0"/>
              </a:rPr>
              <a:t>的大小（例如</a:t>
            </a:r>
            <a:r>
              <a:rPr lang="en-US" sz="1800" b="0" i="0" u="none" strike="noStrike" dirty="0">
                <a:solidFill>
                  <a:srgbClr val="000000"/>
                </a:solidFill>
                <a:latin typeface="Calibri" panose="020F0502020204030204" charset="0"/>
                <a:cs typeface="Calibri" panose="020F0502020204030204" charset="0"/>
              </a:rPr>
              <a:t> 1000 字节、2000 </a:t>
            </a:r>
            <a:r>
              <a:rPr lang="en-US" sz="1800" b="0" i="0" u="none" strike="noStrike" dirty="0" err="1">
                <a:solidFill>
                  <a:srgbClr val="000000"/>
                </a:solidFill>
                <a:latin typeface="Calibri" panose="020F0502020204030204" charset="0"/>
                <a:cs typeface="Calibri" panose="020F0502020204030204" charset="0"/>
              </a:rPr>
              <a:t>字节和</a:t>
            </a:r>
            <a:r>
              <a:rPr lang="en-US" sz="1800" b="0" i="0" u="none" strike="noStrike" dirty="0">
                <a:solidFill>
                  <a:srgbClr val="000000"/>
                </a:solidFill>
                <a:latin typeface="Calibri" panose="020F0502020204030204" charset="0"/>
                <a:cs typeface="Calibri" panose="020F0502020204030204" charset="0"/>
              </a:rPr>
              <a:t> 4000 </a:t>
            </a:r>
            <a:r>
              <a:rPr lang="en-US" sz="1800" b="0" i="0" u="none" strike="noStrike" dirty="0" err="1">
                <a:solidFill>
                  <a:srgbClr val="000000"/>
                </a:solidFill>
                <a:latin typeface="Calibri" panose="020F0502020204030204" charset="0"/>
                <a:cs typeface="Calibri" panose="020F0502020204030204" charset="0"/>
              </a:rPr>
              <a:t>字节</a:t>
            </a:r>
            <a:r>
              <a:rPr lang="en-US" sz="1800" b="0" i="0" u="none" strike="noStrike" dirty="0">
                <a:solidFill>
                  <a:srgbClr val="000000"/>
                </a:solidFill>
                <a:latin typeface="Calibri" panose="020F0502020204030204" charset="0"/>
                <a:cs typeface="Calibri" panose="020F0502020204030204" charset="0"/>
              </a:rPr>
              <a:t>），</a:t>
            </a:r>
            <a:r>
              <a:rPr lang="en-US" sz="1800" b="0" i="0" u="none" strike="noStrike" dirty="0" err="1">
                <a:solidFill>
                  <a:srgbClr val="000000"/>
                </a:solidFill>
                <a:latin typeface="Calibri" panose="020F0502020204030204" charset="0"/>
                <a:cs typeface="Calibri" panose="020F0502020204030204" charset="0"/>
              </a:rPr>
              <a:t>观察IP</a:t>
            </a:r>
            <a:r>
              <a:rPr lang="en-US" sz="1800" b="0" i="0" u="none" strike="noStrike" dirty="0">
                <a:solidFill>
                  <a:srgbClr val="000000"/>
                </a:solidFill>
                <a:latin typeface="Calibri" panose="020F0502020204030204" charset="0"/>
                <a:cs typeface="Calibri" panose="020F0502020204030204" charset="0"/>
              </a:rPr>
              <a:t> </a:t>
            </a:r>
            <a:r>
              <a:rPr lang="en-US" sz="1800" b="0" i="0" u="none" strike="noStrike" dirty="0" err="1">
                <a:solidFill>
                  <a:srgbClr val="000000"/>
                </a:solidFill>
                <a:latin typeface="Calibri" panose="020F0502020204030204" charset="0"/>
                <a:cs typeface="Calibri" panose="020F0502020204030204" charset="0"/>
              </a:rPr>
              <a:t>数据报何时会分片？请解释</a:t>
            </a:r>
            <a:r>
              <a:rPr lang="en-US" sz="1800" b="0" i="0" u="none" strike="noStrike" dirty="0">
                <a:solidFill>
                  <a:srgbClr val="000000"/>
                </a:solidFill>
                <a:latin typeface="Calibri" panose="020F0502020204030204" charset="0"/>
                <a:cs typeface="Calibri" panose="020F0502020204030204" charset="0"/>
              </a:rPr>
              <a:t> IP </a:t>
            </a:r>
            <a:r>
              <a:rPr lang="en-US" sz="1800" b="0" i="0" u="none" strike="noStrike" dirty="0" err="1">
                <a:solidFill>
                  <a:srgbClr val="000000"/>
                </a:solidFill>
                <a:latin typeface="Calibri" panose="020F0502020204030204" charset="0"/>
                <a:cs typeface="Calibri" panose="020F0502020204030204" charset="0"/>
              </a:rPr>
              <a:t>数据报分片的原因和具体情况。</a:t>
            </a:r>
            <a:r>
              <a:rPr lang="en-US" sz="1800" b="0" i="1" u="none" strike="noStrike" dirty="0" err="1">
                <a:solidFill>
                  <a:srgbClr val="000000"/>
                </a:solidFill>
                <a:latin typeface="Calibri" panose="020F0502020204030204" charset="0"/>
                <a:cs typeface="Calibri" panose="020F0502020204030204" charset="0"/>
              </a:rPr>
              <a:t>提示：请先确认网络的</a:t>
            </a:r>
            <a:r>
              <a:rPr lang="en-US" sz="1800" b="0" i="1" u="none" strike="noStrike" dirty="0">
                <a:solidFill>
                  <a:srgbClr val="000000"/>
                </a:solidFill>
                <a:latin typeface="Calibri" panose="020F0502020204030204" charset="0"/>
                <a:cs typeface="Calibri" panose="020F0502020204030204" charset="0"/>
              </a:rPr>
              <a:t> </a:t>
            </a:r>
            <a:r>
              <a:rPr lang="en-US" sz="1800" b="0" i="1" u="none" strike="noStrike" dirty="0" err="1">
                <a:solidFill>
                  <a:srgbClr val="000000"/>
                </a:solidFill>
                <a:latin typeface="Calibri" panose="020F0502020204030204" charset="0"/>
                <a:cs typeface="Calibri" panose="020F0502020204030204" charset="0"/>
              </a:rPr>
              <a:t>MTU</a:t>
            </a:r>
            <a:r>
              <a:rPr lang="zh-CN" altLang="en-US" sz="1800" b="0" i="1" u="none" strike="noStrike" dirty="0" err="1">
                <a:solidFill>
                  <a:srgbClr val="000000"/>
                </a:solidFill>
                <a:latin typeface="Calibri" panose="020F0502020204030204" charset="0"/>
                <a:ea typeface="宋体" panose="02010600030101010101" pitchFamily="2" charset="-122"/>
                <a:cs typeface="Calibri" panose="020F0502020204030204" charset="0"/>
              </a:rPr>
              <a:t>，netsh interface ipv4 show subinterfaces命令查看</a:t>
            </a:r>
            <a:r>
              <a:rPr lang="en-US" sz="1800" b="0" i="1"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a:p>
            <a:pPr indent="0" algn="l">
              <a:lnSpc>
                <a:spcPct val="100000"/>
              </a:lnSpc>
            </a:pPr>
            <a:endParaRPr lang="en-US" sz="1800" b="0" i="0" u="none" strike="noStrike" dirty="0">
              <a:solidFill>
                <a:srgbClr val="000000"/>
              </a:solidFill>
              <a:latin typeface="Calibri" panose="020F0502020204030204" charset="0"/>
              <a:cs typeface="Calibri" panose="020F0502020204030204" charset="0"/>
            </a:endParaRPr>
          </a:p>
          <a:p>
            <a:pPr indent="0" algn="l">
              <a:lnSpc>
                <a:spcPct val="100000"/>
              </a:lnSpc>
            </a:pPr>
            <a:r>
              <a:rPr lang="en-US" sz="1800" b="1" i="0" u="none" strike="noStrike" dirty="0">
                <a:solidFill>
                  <a:srgbClr val="000000"/>
                </a:solidFill>
                <a:latin typeface="Calibri" panose="020F0502020204030204" charset="0"/>
                <a:cs typeface="Calibri" panose="020F0502020204030204" charset="0"/>
              </a:rPr>
              <a:t>5.2 traceroute </a:t>
            </a:r>
            <a:r>
              <a:rPr lang="en-US" sz="1800" b="1" i="0" u="none" strike="noStrike" dirty="0" err="1">
                <a:solidFill>
                  <a:srgbClr val="000000"/>
                </a:solidFill>
                <a:latin typeface="Calibri" panose="020F0502020204030204" charset="0"/>
                <a:cs typeface="Calibri" panose="020F0502020204030204" charset="0"/>
              </a:rPr>
              <a:t>命令本机</a:t>
            </a:r>
            <a:r>
              <a:rPr lang="en-US" sz="1800" b="0" i="0" u="none" strike="noStrike" dirty="0" err="1">
                <a:solidFill>
                  <a:srgbClr val="000000"/>
                </a:solidFill>
                <a:latin typeface="Calibri" panose="020F0502020204030204" charset="0"/>
                <a:cs typeface="Calibri" panose="020F0502020204030204" charset="0"/>
              </a:rPr>
              <a:t>（示例</a:t>
            </a:r>
            <a:r>
              <a:rPr lang="en-US" sz="1800" b="0" i="0" u="none" strike="noStrike" dirty="0">
                <a:solidFill>
                  <a:srgbClr val="000000"/>
                </a:solidFill>
                <a:latin typeface="Calibri" panose="020F0502020204030204" charset="0"/>
                <a:cs typeface="Calibri" panose="020F0502020204030204" charset="0"/>
              </a:rPr>
              <a:t> IP 为 192.168.1.251）启动 Wireshark 软件，选择要监听的网络接口（如eth0、wlan0）；</a:t>
            </a:r>
            <a:r>
              <a:rPr lang="en-US" sz="1800" b="0" i="0" u="none" strike="noStrike" dirty="0" err="1">
                <a:solidFill>
                  <a:srgbClr val="000000"/>
                </a:solidFill>
                <a:latin typeface="Calibri" panose="020F0502020204030204" charset="0"/>
                <a:cs typeface="Calibri" panose="020F0502020204030204" charset="0"/>
              </a:rPr>
              <a:t>然后在终端发起网络命令：traceroute</a:t>
            </a:r>
            <a:r>
              <a:rPr lang="en-US" sz="1800" b="0" i="0" u="none" strike="noStrike" dirty="0">
                <a:solidFill>
                  <a:srgbClr val="000000"/>
                </a:solidFill>
                <a:latin typeface="Calibri" panose="020F0502020204030204" charset="0"/>
                <a:cs typeface="Calibri" panose="020F0502020204030204" charset="0"/>
              </a:rPr>
              <a:t> IP </a:t>
            </a:r>
            <a:r>
              <a:rPr lang="en-US" sz="1800" b="0" i="0" u="none" strike="noStrike" dirty="0" err="1">
                <a:solidFill>
                  <a:srgbClr val="000000"/>
                </a:solidFill>
                <a:latin typeface="Calibri" panose="020F0502020204030204" charset="0"/>
                <a:cs typeface="Calibri" panose="020F0502020204030204" charset="0"/>
              </a:rPr>
              <a:t>地址</a:t>
            </a:r>
            <a:r>
              <a:rPr lang="en-US" sz="1800" b="0" i="0" u="none" strike="noStrike" dirty="0">
                <a:solidFill>
                  <a:srgbClr val="000000"/>
                </a:solidFill>
                <a:latin typeface="Calibri" panose="020F0502020204030204" charset="0"/>
                <a:cs typeface="Calibri" panose="020F0502020204030204" charset="0"/>
              </a:rPr>
              <a:t>/</a:t>
            </a:r>
            <a:r>
              <a:rPr lang="en-US" sz="1800" b="0" i="0" u="none" strike="noStrike" dirty="0" err="1">
                <a:solidFill>
                  <a:srgbClr val="000000"/>
                </a:solidFill>
                <a:latin typeface="Calibri" panose="020F0502020204030204" charset="0"/>
                <a:cs typeface="Calibri" panose="020F0502020204030204" charset="0"/>
              </a:rPr>
              <a:t>域名</a:t>
            </a:r>
            <a:r>
              <a:rPr lang="en-US" sz="1800" b="0" i="0"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a:p>
            <a:pPr marL="0" lvl="0" indent="228600" algn="l">
              <a:lnSpc>
                <a:spcPct val="100000"/>
              </a:lnSpc>
              <a:buClr>
                <a:srgbClr val="000000"/>
              </a:buClr>
              <a:buFont typeface="+mj-lt"/>
              <a:buAutoNum type="arabicPeriod"/>
            </a:pPr>
            <a:r>
              <a:rPr lang="en-US" sz="1800" b="0" i="0" u="none" strike="noStrike" dirty="0" err="1">
                <a:solidFill>
                  <a:srgbClr val="000000"/>
                </a:solidFill>
                <a:latin typeface="Calibri" panose="020F0502020204030204" charset="0"/>
                <a:cs typeface="Calibri" panose="020F0502020204030204" charset="0"/>
              </a:rPr>
              <a:t>启动</a:t>
            </a:r>
            <a:r>
              <a:rPr lang="en-US" sz="1800" b="0" i="0" u="none" strike="noStrike" dirty="0">
                <a:solidFill>
                  <a:srgbClr val="000000"/>
                </a:solidFill>
                <a:latin typeface="Calibri" panose="020F0502020204030204" charset="0"/>
                <a:cs typeface="Calibri" panose="020F0502020204030204" charset="0"/>
              </a:rPr>
              <a:t> Wireshark </a:t>
            </a:r>
            <a:r>
              <a:rPr lang="en-US" sz="1800" b="0" i="0" u="none" strike="noStrike" dirty="0" err="1">
                <a:solidFill>
                  <a:srgbClr val="000000"/>
                </a:solidFill>
                <a:latin typeface="Calibri" panose="020F0502020204030204" charset="0"/>
                <a:cs typeface="Calibri" panose="020F0502020204030204" charset="0"/>
              </a:rPr>
              <a:t>软件，选择要监听的网络接口，设置过滤条件</a:t>
            </a:r>
            <a:r>
              <a:rPr lang="en-US" sz="1800" b="0" i="0" u="none" strike="noStrike" dirty="0">
                <a:solidFill>
                  <a:srgbClr val="000000"/>
                </a:solidFill>
                <a:latin typeface="Calibri" panose="020F0502020204030204" charset="0"/>
                <a:cs typeface="Calibri" panose="020F0502020204030204" charset="0"/>
              </a:rPr>
              <a:t> icmp（如图1.2–7）。</a:t>
            </a:r>
            <a:endParaRPr lang="en-US" sz="1800" b="0" i="0" u="none" strike="noStrike" dirty="0">
              <a:solidFill>
                <a:srgbClr val="000000"/>
              </a:solidFill>
              <a:latin typeface="Calibri" panose="020F0502020204030204" charset="0"/>
              <a:cs typeface="Calibri" panose="020F0502020204030204" charset="0"/>
            </a:endParaRPr>
          </a:p>
          <a:p>
            <a:pPr marL="0" lvl="0" indent="228600" algn="l">
              <a:lnSpc>
                <a:spcPct val="100000"/>
              </a:lnSpc>
              <a:buClr>
                <a:srgbClr val="000000"/>
              </a:buClr>
              <a:buFont typeface="+mj-lt"/>
              <a:buAutoNum type="arabicPeriod"/>
            </a:pPr>
            <a:r>
              <a:rPr lang="en-US" sz="1800" b="0" i="0" u="none" strike="noStrike" dirty="0" err="1">
                <a:solidFill>
                  <a:srgbClr val="000000"/>
                </a:solidFill>
                <a:latin typeface="Calibri" panose="020F0502020204030204" charset="0"/>
                <a:cs typeface="Calibri" panose="020F0502020204030204" charset="0"/>
              </a:rPr>
              <a:t>在终端中使用</a:t>
            </a:r>
            <a:r>
              <a:rPr lang="en-US" sz="1800" b="0" i="0" u="none" strike="noStrike" dirty="0">
                <a:solidFill>
                  <a:srgbClr val="000000"/>
                </a:solidFill>
                <a:latin typeface="Calibri" panose="020F0502020204030204" charset="0"/>
                <a:cs typeface="Calibri" panose="020F0502020204030204" charset="0"/>
              </a:rPr>
              <a:t> traceroute 命令，目的主机是外网的一台设备（如图1.2–8，示例 </a:t>
            </a:r>
            <a:r>
              <a:rPr lang="en-US" sz="1800" b="0" i="0" u="none" strike="noStrike" dirty="0" err="1">
                <a:solidFill>
                  <a:srgbClr val="000000"/>
                </a:solidFill>
                <a:latin typeface="Calibri" panose="020F0502020204030204" charset="0"/>
                <a:cs typeface="Calibri" panose="020F0502020204030204" charset="0"/>
              </a:rPr>
              <a:t>IP为</a:t>
            </a:r>
            <a:r>
              <a:rPr lang="en-US" sz="1800" b="0" i="0" u="none" strike="noStrike" dirty="0">
                <a:solidFill>
                  <a:srgbClr val="000000"/>
                </a:solidFill>
                <a:latin typeface="Calibri" panose="020F0502020204030204" charset="0"/>
                <a:cs typeface="Calibri" panose="020F0502020204030204" charset="0"/>
              </a:rPr>
              <a:t> 210.34.0.1）。</a:t>
            </a:r>
            <a:endParaRPr lang="en-US" sz="1800" b="0" i="0" u="none" strike="noStrike" dirty="0">
              <a:solidFill>
                <a:srgbClr val="000000"/>
              </a:solidFill>
              <a:latin typeface="Calibri" panose="020F0502020204030204" charset="0"/>
              <a:cs typeface="Calibri" panose="020F0502020204030204" charset="0"/>
            </a:endParaRPr>
          </a:p>
          <a:p>
            <a:pPr marL="0" lvl="0" indent="228600" algn="l">
              <a:lnSpc>
                <a:spcPct val="100000"/>
              </a:lnSpc>
              <a:buClr>
                <a:srgbClr val="000000"/>
              </a:buClr>
              <a:buFont typeface="+mj-lt"/>
              <a:buAutoNum type="arabicPeriod"/>
            </a:pPr>
            <a:r>
              <a:rPr lang="en-US" sz="1800" b="0" i="0" u="none" strike="noStrike" dirty="0" err="1">
                <a:solidFill>
                  <a:srgbClr val="000000"/>
                </a:solidFill>
                <a:latin typeface="Calibri" panose="020F0502020204030204" charset="0"/>
                <a:cs typeface="Calibri" panose="020F0502020204030204" charset="0"/>
              </a:rPr>
              <a:t>点击</a:t>
            </a:r>
            <a:r>
              <a:rPr lang="en-US" sz="1800" b="0" i="0" u="none" strike="noStrike" dirty="0">
                <a:solidFill>
                  <a:srgbClr val="000000"/>
                </a:solidFill>
                <a:latin typeface="Calibri" panose="020F0502020204030204" charset="0"/>
                <a:cs typeface="Calibri" panose="020F0502020204030204" charset="0"/>
              </a:rPr>
              <a:t> Internet Control Message Protocol </a:t>
            </a:r>
            <a:r>
              <a:rPr lang="en-US" sz="1800" b="0" i="0" u="none" strike="noStrike" dirty="0" err="1">
                <a:solidFill>
                  <a:srgbClr val="000000"/>
                </a:solidFill>
                <a:latin typeface="Calibri" panose="020F0502020204030204" charset="0"/>
                <a:cs typeface="Calibri" panose="020F0502020204030204" charset="0"/>
              </a:rPr>
              <a:t>展开，查看</a:t>
            </a:r>
            <a:r>
              <a:rPr lang="en-US" sz="1800" b="0" i="0" u="none" strike="noStrike" dirty="0">
                <a:solidFill>
                  <a:srgbClr val="000000"/>
                </a:solidFill>
                <a:latin typeface="Calibri" panose="020F0502020204030204" charset="0"/>
                <a:cs typeface="Calibri" panose="020F0502020204030204" charset="0"/>
              </a:rPr>
              <a:t> ICMP </a:t>
            </a:r>
            <a:r>
              <a:rPr lang="en-US" sz="1800" b="0" i="0" u="none" strike="noStrike" dirty="0" err="1">
                <a:solidFill>
                  <a:srgbClr val="000000"/>
                </a:solidFill>
                <a:latin typeface="Calibri" panose="020F0502020204030204" charset="0"/>
                <a:cs typeface="Calibri" panose="020F0502020204030204" charset="0"/>
              </a:rPr>
              <a:t>差错报文，观察并解释ICMP</a:t>
            </a:r>
            <a:r>
              <a:rPr lang="en-US" sz="1800" b="0" i="0" u="none" strike="noStrike" dirty="0">
                <a:solidFill>
                  <a:srgbClr val="000000"/>
                </a:solidFill>
                <a:latin typeface="Calibri" panose="020F0502020204030204" charset="0"/>
                <a:cs typeface="Calibri" panose="020F0502020204030204" charset="0"/>
              </a:rPr>
              <a:t> </a:t>
            </a:r>
            <a:r>
              <a:rPr lang="en-US" sz="1800" b="0" i="0" u="none" strike="noStrike" dirty="0" err="1">
                <a:solidFill>
                  <a:srgbClr val="000000"/>
                </a:solidFill>
                <a:latin typeface="Calibri" panose="020F0502020204030204" charset="0"/>
                <a:cs typeface="Calibri" panose="020F0502020204030204" charset="0"/>
              </a:rPr>
              <a:t>报文结构和字段内容</a:t>
            </a:r>
            <a:r>
              <a:rPr lang="en-US" sz="1800" b="0" i="0"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a:p>
            <a:pPr marL="0" lvl="0" indent="228600" algn="l">
              <a:lnSpc>
                <a:spcPct val="100000"/>
              </a:lnSpc>
              <a:buClr>
                <a:srgbClr val="000000"/>
              </a:buClr>
              <a:buFont typeface="+mj-lt"/>
              <a:buAutoNum type="arabicPeriod"/>
            </a:pPr>
            <a:r>
              <a:rPr lang="en-US" sz="1800" b="0" i="0" u="none" strike="noStrike" dirty="0" err="1">
                <a:solidFill>
                  <a:srgbClr val="000000"/>
                </a:solidFill>
                <a:latin typeface="Calibri" panose="020F0502020204030204" charset="0"/>
                <a:cs typeface="Calibri" panose="020F0502020204030204" charset="0"/>
              </a:rPr>
              <a:t>结合</a:t>
            </a:r>
            <a:r>
              <a:rPr lang="en-US" sz="1800" b="0" i="0" u="none" strike="noStrike" dirty="0">
                <a:solidFill>
                  <a:srgbClr val="000000"/>
                </a:solidFill>
                <a:latin typeface="Calibri" panose="020F0502020204030204" charset="0"/>
                <a:cs typeface="Calibri" panose="020F0502020204030204" charset="0"/>
              </a:rPr>
              <a:t> ICMP </a:t>
            </a:r>
            <a:r>
              <a:rPr lang="en-US" sz="1800" b="0" i="0" u="none" strike="noStrike" dirty="0" err="1">
                <a:solidFill>
                  <a:srgbClr val="000000"/>
                </a:solidFill>
                <a:latin typeface="Calibri" panose="020F0502020204030204" charset="0"/>
                <a:cs typeface="Calibri" panose="020F0502020204030204" charset="0"/>
              </a:rPr>
              <a:t>报文记录画出数据交互示意图，并描述</a:t>
            </a:r>
            <a:r>
              <a:rPr lang="en-US" sz="1800" b="0" i="0" u="none" strike="noStrike" dirty="0">
                <a:solidFill>
                  <a:srgbClr val="000000"/>
                </a:solidFill>
                <a:latin typeface="Calibri" panose="020F0502020204030204" charset="0"/>
                <a:cs typeface="Calibri" panose="020F0502020204030204" charset="0"/>
              </a:rPr>
              <a:t> </a:t>
            </a:r>
            <a:r>
              <a:rPr lang="en-US" sz="1800" b="0" i="0" u="none" strike="noStrike" dirty="0" err="1">
                <a:solidFill>
                  <a:srgbClr val="000000"/>
                </a:solidFill>
                <a:latin typeface="Calibri" panose="020F0502020204030204" charset="0"/>
                <a:cs typeface="Calibri" panose="020F0502020204030204" charset="0"/>
              </a:rPr>
              <a:t>tracert</a:t>
            </a:r>
            <a:r>
              <a:rPr lang="en-US" sz="1800" b="0" i="0" u="none" strike="noStrike" dirty="0">
                <a:solidFill>
                  <a:srgbClr val="000000"/>
                </a:solidFill>
                <a:latin typeface="Calibri" panose="020F0502020204030204" charset="0"/>
                <a:cs typeface="Calibri" panose="020F0502020204030204" charset="0"/>
              </a:rPr>
              <a:t> </a:t>
            </a:r>
            <a:r>
              <a:rPr lang="en-US" sz="1800" b="0" i="0" u="none" strike="noStrike" dirty="0" err="1">
                <a:solidFill>
                  <a:srgbClr val="000000"/>
                </a:solidFill>
                <a:latin typeface="Calibri" panose="020F0502020204030204" charset="0"/>
                <a:cs typeface="Calibri" panose="020F0502020204030204" charset="0"/>
              </a:rPr>
              <a:t>工作原理</a:t>
            </a:r>
            <a:r>
              <a:rPr lang="en-US" sz="1800" b="0" i="0" u="none" strike="noStrike" dirty="0">
                <a:solidFill>
                  <a:srgbClr val="000000"/>
                </a:solidFill>
                <a:latin typeface="Calibri" panose="020F0502020204030204" charset="0"/>
                <a:cs typeface="Calibri" panose="020F0502020204030204" charset="0"/>
              </a:rPr>
              <a:t>。</a:t>
            </a:r>
            <a:endParaRPr lang="en-US" sz="1800" b="0" i="0" u="none" strike="noStrike" dirty="0">
              <a:solidFill>
                <a:srgbClr val="000000"/>
              </a:solidFill>
              <a:latin typeface="Calibri" panose="020F0502020204030204" charset="0"/>
              <a:cs typeface="Calibri" panose="020F050202020403020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833" y="603007"/>
            <a:ext cx="12087225" cy="64516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i="0" u="none" strike="noStrike">
                <a:solidFill>
                  <a:srgbClr val="000000"/>
                </a:solidFill>
                <a:latin typeface="Calibri" panose="020F0502020204030204"/>
              </a:rPr>
              <a:t>ICMP</a:t>
            </a:r>
            <a:r>
              <a:rPr lang="en-US" sz="1800" i="0" u="none" strike="noStrike">
                <a:solidFill>
                  <a:srgbClr val="000000"/>
                </a:solidFill>
                <a:latin typeface="宋体" panose="02010600030101010101" pitchFamily="2" charset="-122"/>
              </a:rPr>
              <a:t>包文作为</a:t>
            </a:r>
            <a:r>
              <a:rPr lang="en-US" sz="1800" i="0" u="none" strike="noStrike">
                <a:solidFill>
                  <a:srgbClr val="000000"/>
                </a:solidFill>
                <a:latin typeface="Calibri" panose="020F0502020204030204"/>
              </a:rPr>
              <a:t>IP</a:t>
            </a:r>
            <a:r>
              <a:rPr lang="en-US" sz="1800" i="0" u="none" strike="noStrike">
                <a:solidFill>
                  <a:srgbClr val="000000"/>
                </a:solidFill>
                <a:latin typeface="宋体" panose="02010600030101010101" pitchFamily="2" charset="-122"/>
              </a:rPr>
              <a:t>的有效载荷，虽然</a:t>
            </a:r>
            <a:r>
              <a:rPr lang="en-US" sz="1800" i="0" u="none" strike="noStrike">
                <a:solidFill>
                  <a:srgbClr val="000000"/>
                </a:solidFill>
                <a:latin typeface="Calibri" panose="020F0502020204030204"/>
              </a:rPr>
              <a:t>ICMP</a:t>
            </a:r>
            <a:r>
              <a:rPr lang="en-US" sz="1800" i="0" u="none" strike="noStrike">
                <a:solidFill>
                  <a:srgbClr val="000000"/>
                </a:solidFill>
                <a:latin typeface="宋体" panose="02010600030101010101" pitchFamily="2" charset="-122"/>
              </a:rPr>
              <a:t>被认为是</a:t>
            </a:r>
            <a:r>
              <a:rPr lang="en-US" sz="1800" i="0" u="none" strike="noStrike">
                <a:solidFill>
                  <a:srgbClr val="000000"/>
                </a:solidFill>
                <a:latin typeface="Calibri" panose="020F0502020204030204"/>
              </a:rPr>
              <a:t>IP</a:t>
            </a:r>
            <a:r>
              <a:rPr lang="en-US" sz="1800" i="0" u="none" strike="noStrike">
                <a:solidFill>
                  <a:srgbClr val="000000"/>
                </a:solidFill>
                <a:latin typeface="宋体" panose="02010600030101010101" pitchFamily="2" charset="-122"/>
              </a:rPr>
              <a:t>的一部分，但在</a:t>
            </a:r>
            <a:r>
              <a:rPr lang="en-US" sz="1800" i="0" u="none" strike="noStrike">
                <a:solidFill>
                  <a:srgbClr val="000000"/>
                </a:solidFill>
                <a:latin typeface="宋体" panose="02010600030101010101" pitchFamily="2" charset="-122"/>
                <a:hlinkClick r:id="rId1" tooltip="https://so.csdn.net/so/search?q=%E4%BD%93%E7%B3%BB%E7%BB%93%E6%9E%84&amp;spm=1001.2101.3001.7020"/>
              </a:rPr>
              <a:t>体系结构</a:t>
            </a:r>
            <a:r>
              <a:rPr lang="en-US" sz="1800" i="0" u="none" strike="noStrike">
                <a:solidFill>
                  <a:srgbClr val="000000"/>
                </a:solidFill>
                <a:latin typeface="宋体" panose="02010600030101010101" pitchFamily="2" charset="-122"/>
              </a:rPr>
              <a:t>上</a:t>
            </a:r>
            <a:r>
              <a:rPr lang="en-US" sz="1800" i="0" u="none" strike="noStrike">
                <a:solidFill>
                  <a:srgbClr val="000000"/>
                </a:solidFill>
                <a:latin typeface="Calibri" panose="020F0502020204030204"/>
              </a:rPr>
              <a:t>ICMP</a:t>
            </a:r>
            <a:r>
              <a:rPr lang="en-US" sz="1800" i="0" u="none" strike="noStrike">
                <a:solidFill>
                  <a:srgbClr val="000000"/>
                </a:solidFill>
                <a:latin typeface="宋体" panose="02010600030101010101" pitchFamily="2" charset="-122"/>
              </a:rPr>
              <a:t>位于</a:t>
            </a:r>
            <a:r>
              <a:rPr lang="en-US" sz="1800" i="0" u="none" strike="noStrike">
                <a:solidFill>
                  <a:srgbClr val="000000"/>
                </a:solidFill>
                <a:latin typeface="Calibri" panose="020F0502020204030204"/>
              </a:rPr>
              <a:t>IP</a:t>
            </a:r>
            <a:r>
              <a:rPr lang="en-US" sz="1800" i="0" u="none" strike="noStrike">
                <a:solidFill>
                  <a:srgbClr val="000000"/>
                </a:solidFill>
                <a:latin typeface="宋体" panose="02010600030101010101" pitchFamily="2" charset="-122"/>
              </a:rPr>
              <a:t>之上，当主机接收到指明上层协议为</a:t>
            </a:r>
            <a:r>
              <a:rPr lang="en-US" sz="1800" i="0" u="none" strike="noStrike">
                <a:solidFill>
                  <a:srgbClr val="000000"/>
                </a:solidFill>
                <a:latin typeface="Calibri" panose="020F0502020204030204"/>
              </a:rPr>
              <a:t>ICMP</a:t>
            </a:r>
            <a:r>
              <a:rPr lang="en-US" sz="1800" i="0" u="none" strike="noStrike">
                <a:solidFill>
                  <a:srgbClr val="000000"/>
                </a:solidFill>
                <a:latin typeface="宋体" panose="02010600030101010101" pitchFamily="2" charset="-122"/>
              </a:rPr>
              <a:t>的</a:t>
            </a:r>
            <a:r>
              <a:rPr lang="en-US" sz="1800" i="0" u="none" strike="noStrike">
                <a:solidFill>
                  <a:srgbClr val="000000"/>
                </a:solidFill>
                <a:latin typeface="Calibri" panose="020F0502020204030204"/>
              </a:rPr>
              <a:t>IP</a:t>
            </a:r>
            <a:r>
              <a:rPr lang="en-US" sz="1800" i="0" u="none" strike="noStrike">
                <a:solidFill>
                  <a:srgbClr val="000000"/>
                </a:solidFill>
                <a:latin typeface="宋体" panose="02010600030101010101" pitchFamily="2" charset="-122"/>
              </a:rPr>
              <a:t>数据包时，该数据包分解的内容应当交给</a:t>
            </a:r>
            <a:r>
              <a:rPr lang="en-US" sz="1800" i="0" u="none" strike="noStrike">
                <a:solidFill>
                  <a:srgbClr val="000000"/>
                </a:solidFill>
                <a:latin typeface="Calibri" panose="020F0502020204030204"/>
              </a:rPr>
              <a:t>ICMP</a:t>
            </a:r>
            <a:r>
              <a:rPr lang="en-US" sz="1800" i="0" u="none" strike="noStrike">
                <a:solidFill>
                  <a:srgbClr val="000000"/>
                </a:solidFill>
                <a:latin typeface="宋体" panose="02010600030101010101" pitchFamily="2" charset="-122"/>
              </a:rPr>
              <a:t>。</a:t>
            </a:r>
            <a:endParaRPr lang="en-US" sz="1100"/>
          </a:p>
        </p:txBody>
      </p:sp>
      <p:sp>
        <p:nvSpPr>
          <p:cNvPr id="3" name="AutoShape 3"/>
          <p:cNvSpPr/>
          <p:nvPr/>
        </p:nvSpPr>
        <p:spPr>
          <a:xfrm>
            <a:off x="0" y="0"/>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IP、ICMP</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4" name="AutoShape 4"/>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01</a:t>
            </a:r>
            <a:endParaRPr lang="en-US" sz="1100"/>
          </a:p>
        </p:txBody>
      </p:sp>
      <p:pic>
        <p:nvPicPr>
          <p:cNvPr id="5" name="Picture 5"/>
          <p:cNvPicPr>
            <a:picLocks noChangeAspect="1"/>
          </p:cNvPicPr>
          <p:nvPr/>
        </p:nvPicPr>
        <p:blipFill>
          <a:blip r:embed="rId2"/>
          <a:srcRect/>
          <a:stretch>
            <a:fillRect/>
          </a:stretch>
        </p:blipFill>
        <p:spPr>
          <a:xfrm>
            <a:off x="2621280" y="2801620"/>
            <a:ext cx="6621780" cy="3209290"/>
          </a:xfrm>
          <a:prstGeom prst="rect">
            <a:avLst/>
          </a:prstGeom>
          <a:ln w="9525">
            <a:noFill/>
            <a:prstDash val="solid"/>
          </a:ln>
        </p:spPr>
      </p:pic>
      <p:sp>
        <p:nvSpPr>
          <p:cNvPr id="7" name="AutoShape 7"/>
          <p:cNvSpPr/>
          <p:nvPr/>
        </p:nvSpPr>
        <p:spPr>
          <a:xfrm>
            <a:off x="73534" y="1329790"/>
            <a:ext cx="12191999" cy="92202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i="0" u="none" strike="noStrike">
                <a:solidFill>
                  <a:srgbClr val="000000"/>
                </a:solidFill>
                <a:latin typeface="Calibri" panose="020F0502020204030204"/>
              </a:rPr>
              <a:t>ICMP</a:t>
            </a:r>
            <a:r>
              <a:rPr lang="en-US" sz="1800" i="0" u="none" strike="noStrike">
                <a:solidFill>
                  <a:srgbClr val="000000"/>
                </a:solidFill>
                <a:latin typeface="宋体" panose="02010600030101010101" pitchFamily="2" charset="-122"/>
              </a:rPr>
              <a:t>包文包含在</a:t>
            </a:r>
            <a:r>
              <a:rPr lang="en-US" sz="1800" i="0" u="none" strike="noStrike">
                <a:solidFill>
                  <a:srgbClr val="000000"/>
                </a:solidFill>
                <a:latin typeface="Calibri" panose="020F0502020204030204"/>
              </a:rPr>
              <a:t>IP</a:t>
            </a:r>
            <a:r>
              <a:rPr lang="en-US" sz="1800" i="0" u="none" strike="noStrike">
                <a:solidFill>
                  <a:srgbClr val="000000"/>
                </a:solidFill>
                <a:latin typeface="宋体" panose="02010600030101010101" pitchFamily="2" charset="-122"/>
              </a:rPr>
              <a:t>数据包中，</a:t>
            </a:r>
            <a:r>
              <a:rPr lang="en-US" sz="1800" i="0" u="none" strike="noStrike">
                <a:solidFill>
                  <a:srgbClr val="000000"/>
                </a:solidFill>
                <a:latin typeface="Calibri" panose="020F0502020204030204"/>
              </a:rPr>
              <a:t>IP</a:t>
            </a:r>
            <a:r>
              <a:rPr lang="en-US" sz="1800" i="0" u="none" strike="noStrike">
                <a:solidFill>
                  <a:srgbClr val="000000"/>
                </a:solidFill>
                <a:latin typeface="宋体" panose="02010600030101010101" pitchFamily="2" charset="-122"/>
              </a:rPr>
              <a:t>报头在</a:t>
            </a:r>
            <a:r>
              <a:rPr lang="en-US" sz="1800" i="0" u="none" strike="noStrike">
                <a:solidFill>
                  <a:srgbClr val="000000"/>
                </a:solidFill>
                <a:latin typeface="Calibri" panose="020F0502020204030204"/>
              </a:rPr>
              <a:t>ICMP</a:t>
            </a:r>
            <a:r>
              <a:rPr lang="en-US" sz="1800" i="0" u="none" strike="noStrike">
                <a:solidFill>
                  <a:srgbClr val="000000"/>
                </a:solidFill>
                <a:latin typeface="宋体" panose="02010600030101010101" pitchFamily="2" charset="-122"/>
              </a:rPr>
              <a:t>包文的最前面。一个</a:t>
            </a:r>
            <a:r>
              <a:rPr lang="en-US" sz="1800" i="0" u="none" strike="noStrike">
                <a:solidFill>
                  <a:srgbClr val="000000"/>
                </a:solidFill>
                <a:latin typeface="Calibri" panose="020F0502020204030204"/>
              </a:rPr>
              <a:t>ICMP</a:t>
            </a:r>
            <a:r>
              <a:rPr lang="en-US" sz="1800">
                <a:latin typeface="宋体" panose="02010600030101010101" pitchFamily="2" charset="-122"/>
                <a:sym typeface="+mn-ea"/>
              </a:rPr>
              <a:t>报</a:t>
            </a:r>
            <a:r>
              <a:rPr lang="en-US" sz="1800" i="0" u="none" strike="noStrike">
                <a:solidFill>
                  <a:srgbClr val="000000"/>
                </a:solidFill>
                <a:latin typeface="宋体" panose="02010600030101010101" pitchFamily="2" charset="-122"/>
              </a:rPr>
              <a:t>文包括</a:t>
            </a:r>
            <a:r>
              <a:rPr lang="en-US" sz="1800" i="0" u="none" strike="noStrike">
                <a:solidFill>
                  <a:srgbClr val="000000"/>
                </a:solidFill>
                <a:latin typeface="Calibri" panose="020F0502020204030204"/>
              </a:rPr>
              <a:t>IP</a:t>
            </a:r>
            <a:r>
              <a:rPr lang="en-US" sz="1800" i="0" u="none" strike="noStrike">
                <a:solidFill>
                  <a:srgbClr val="000000"/>
                </a:solidFill>
                <a:latin typeface="宋体" panose="02010600030101010101" pitchFamily="2" charset="-122"/>
              </a:rPr>
              <a:t>报头（至少</a:t>
            </a:r>
            <a:r>
              <a:rPr lang="en-US" sz="1800" i="0" u="none" strike="noStrike">
                <a:solidFill>
                  <a:srgbClr val="FF0000"/>
                </a:solidFill>
                <a:latin typeface="Calibri" panose="020F0502020204030204"/>
              </a:rPr>
              <a:t>20</a:t>
            </a:r>
            <a:r>
              <a:rPr lang="en-US" sz="1800" i="0" u="none" strike="noStrike">
                <a:solidFill>
                  <a:srgbClr val="FF0000"/>
                </a:solidFill>
                <a:latin typeface="宋体" panose="02010600030101010101" pitchFamily="2" charset="-122"/>
              </a:rPr>
              <a:t>字节</a:t>
            </a:r>
            <a:r>
              <a:rPr lang="en-US" sz="1800" i="0" u="none" strike="noStrike">
                <a:solidFill>
                  <a:srgbClr val="000000"/>
                </a:solidFill>
                <a:latin typeface="宋体" panose="02010600030101010101" pitchFamily="2" charset="-122"/>
              </a:rPr>
              <a:t>）、</a:t>
            </a:r>
            <a:r>
              <a:rPr lang="en-US" sz="1800" i="0" u="none" strike="noStrike">
                <a:solidFill>
                  <a:srgbClr val="000000"/>
                </a:solidFill>
                <a:latin typeface="Calibri" panose="020F0502020204030204"/>
              </a:rPr>
              <a:t>ICMP</a:t>
            </a:r>
            <a:r>
              <a:rPr lang="en-US" sz="1800">
                <a:latin typeface="宋体" panose="02010600030101010101" pitchFamily="2" charset="-122"/>
                <a:sym typeface="+mn-ea"/>
              </a:rPr>
              <a:t>报</a:t>
            </a:r>
            <a:r>
              <a:rPr lang="en-US" sz="1800" i="0" u="none" strike="noStrike">
                <a:solidFill>
                  <a:srgbClr val="000000"/>
                </a:solidFill>
                <a:latin typeface="宋体" panose="02010600030101010101" pitchFamily="2" charset="-122"/>
              </a:rPr>
              <a:t>头（至少</a:t>
            </a:r>
            <a:r>
              <a:rPr lang="en-US" sz="1800" i="0" u="none" strike="noStrike">
                <a:solidFill>
                  <a:srgbClr val="FF0000"/>
                </a:solidFill>
                <a:latin typeface="宋体" panose="02010600030101010101" pitchFamily="2" charset="-122"/>
              </a:rPr>
              <a:t>8字节</a:t>
            </a:r>
            <a:r>
              <a:rPr lang="en-US" sz="1800" i="0" u="none" strike="noStrike">
                <a:solidFill>
                  <a:srgbClr val="000000"/>
                </a:solidFill>
                <a:latin typeface="宋体" panose="02010600030101010101" pitchFamily="2" charset="-122"/>
              </a:rPr>
              <a:t>）和</a:t>
            </a:r>
            <a:r>
              <a:rPr lang="en-US" sz="1800" i="0" u="none" strike="noStrike">
                <a:solidFill>
                  <a:srgbClr val="000000"/>
                </a:solidFill>
                <a:latin typeface="Calibri" panose="020F0502020204030204"/>
              </a:rPr>
              <a:t>ICMP</a:t>
            </a:r>
            <a:r>
              <a:rPr lang="en-US" sz="1800">
                <a:latin typeface="宋体" panose="02010600030101010101" pitchFamily="2" charset="-122"/>
                <a:sym typeface="+mn-ea"/>
              </a:rPr>
              <a:t>报</a:t>
            </a:r>
            <a:r>
              <a:rPr lang="en-US" sz="1800" i="0" u="none" strike="noStrike">
                <a:solidFill>
                  <a:srgbClr val="000000"/>
                </a:solidFill>
                <a:latin typeface="宋体" panose="02010600030101010101" pitchFamily="2" charset="-122"/>
              </a:rPr>
              <a:t>文（属于</a:t>
            </a:r>
            <a:r>
              <a:rPr lang="en-US" sz="1800" i="0" u="none" strike="noStrike">
                <a:solidFill>
                  <a:srgbClr val="000000"/>
                </a:solidFill>
                <a:latin typeface="Calibri" panose="020F0502020204030204"/>
              </a:rPr>
              <a:t>ICMP</a:t>
            </a:r>
            <a:r>
              <a:rPr lang="en-US" sz="1800">
                <a:latin typeface="宋体" panose="02010600030101010101" pitchFamily="2" charset="-122"/>
                <a:sym typeface="+mn-ea"/>
              </a:rPr>
              <a:t>报</a:t>
            </a:r>
            <a:r>
              <a:rPr lang="en-US" sz="1800" i="0" u="none" strike="noStrike">
                <a:solidFill>
                  <a:srgbClr val="000000"/>
                </a:solidFill>
                <a:latin typeface="宋体" panose="02010600030101010101" pitchFamily="2" charset="-122"/>
              </a:rPr>
              <a:t>文的数据部分）。当</a:t>
            </a:r>
            <a:r>
              <a:rPr lang="en-US" sz="1800" i="0" u="none" strike="noStrike">
                <a:solidFill>
                  <a:srgbClr val="000000"/>
                </a:solidFill>
                <a:latin typeface="Calibri" panose="020F0502020204030204"/>
              </a:rPr>
              <a:t>IP</a:t>
            </a:r>
            <a:r>
              <a:rPr lang="en-US" sz="1800">
                <a:latin typeface="宋体" panose="02010600030101010101" pitchFamily="2" charset="-122"/>
                <a:sym typeface="+mn-ea"/>
              </a:rPr>
              <a:t>报</a:t>
            </a:r>
            <a:r>
              <a:rPr lang="en-US" sz="1800" i="0" u="none" strike="noStrike">
                <a:solidFill>
                  <a:srgbClr val="000000"/>
                </a:solidFill>
                <a:latin typeface="宋体" panose="02010600030101010101" pitchFamily="2" charset="-122"/>
              </a:rPr>
              <a:t>头中的协议字段值为</a:t>
            </a:r>
            <a:r>
              <a:rPr lang="en-US" sz="1800" i="0" u="none" strike="noStrike">
                <a:solidFill>
                  <a:srgbClr val="000000"/>
                </a:solidFill>
                <a:latin typeface="Calibri" panose="020F0502020204030204"/>
              </a:rPr>
              <a:t>1</a:t>
            </a:r>
            <a:r>
              <a:rPr lang="en-US" sz="1800" i="0" u="none" strike="noStrike">
                <a:solidFill>
                  <a:srgbClr val="000000"/>
                </a:solidFill>
                <a:latin typeface="宋体" panose="02010600030101010101" pitchFamily="2" charset="-122"/>
              </a:rPr>
              <a:t>时，就说明这是一个</a:t>
            </a:r>
            <a:r>
              <a:rPr lang="en-US" sz="1800" i="0" u="none" strike="noStrike">
                <a:solidFill>
                  <a:srgbClr val="000000"/>
                </a:solidFill>
                <a:latin typeface="Calibri" panose="020F0502020204030204"/>
              </a:rPr>
              <a:t>ICMP</a:t>
            </a:r>
            <a:r>
              <a:rPr lang="en-US" sz="1800">
                <a:latin typeface="宋体" panose="02010600030101010101" pitchFamily="2" charset="-122"/>
                <a:sym typeface="+mn-ea"/>
              </a:rPr>
              <a:t>报</a:t>
            </a:r>
            <a:r>
              <a:rPr lang="en-US" sz="1800" i="0" u="none" strike="noStrike">
                <a:solidFill>
                  <a:srgbClr val="000000"/>
                </a:solidFill>
                <a:latin typeface="宋体" panose="02010600030101010101" pitchFamily="2" charset="-122"/>
              </a:rPr>
              <a:t>文。</a:t>
            </a:r>
            <a:endParaRPr lang="en-US" sz="1100"/>
          </a:p>
        </p:txBody>
      </p:sp>
      <p:sp>
        <p:nvSpPr>
          <p:cNvPr id="9" name="文本框 8"/>
          <p:cNvSpPr txBox="1"/>
          <p:nvPr/>
        </p:nvSpPr>
        <p:spPr>
          <a:xfrm>
            <a:off x="3540760" y="4989195"/>
            <a:ext cx="6096000" cy="368300"/>
          </a:xfrm>
          <a:prstGeom prst="rect">
            <a:avLst/>
          </a:prstGeom>
          <a:noFill/>
        </p:spPr>
        <p:txBody>
          <a:bodyPr wrap="square" rtlCol="0" anchor="t">
            <a:spAutoFit/>
          </a:bodyPr>
          <a:p>
            <a:r>
              <a:rPr lang="en-US" sz="1800">
                <a:solidFill>
                  <a:srgbClr val="FF0000"/>
                </a:solidFill>
                <a:latin typeface="Calibri" panose="020F0502020204030204"/>
                <a:sym typeface="+mn-ea"/>
              </a:rPr>
              <a:t>20</a:t>
            </a:r>
            <a:r>
              <a:rPr lang="en-US" sz="1800">
                <a:solidFill>
                  <a:srgbClr val="FF0000"/>
                </a:solidFill>
                <a:latin typeface="宋体" panose="02010600030101010101" pitchFamily="2" charset="-122"/>
                <a:sym typeface="+mn-ea"/>
              </a:rPr>
              <a:t>字节</a:t>
            </a:r>
            <a:endParaRPr lang="en-US" altLang="en-US" sz="1800">
              <a:solidFill>
                <a:srgbClr val="FF0000"/>
              </a:solidFill>
              <a:latin typeface="宋体" panose="02010600030101010101" pitchFamily="2" charset="-122"/>
              <a:sym typeface="+mn-ea"/>
            </a:endParaRPr>
          </a:p>
        </p:txBody>
      </p:sp>
      <p:sp>
        <p:nvSpPr>
          <p:cNvPr id="10" name="文本框 9"/>
          <p:cNvSpPr txBox="1"/>
          <p:nvPr/>
        </p:nvSpPr>
        <p:spPr>
          <a:xfrm>
            <a:off x="2571750" y="3322320"/>
            <a:ext cx="6096000" cy="368300"/>
          </a:xfrm>
          <a:prstGeom prst="rect">
            <a:avLst/>
          </a:prstGeom>
          <a:noFill/>
        </p:spPr>
        <p:txBody>
          <a:bodyPr wrap="square" rtlCol="0" anchor="t">
            <a:spAutoFit/>
          </a:bodyPr>
          <a:p>
            <a:r>
              <a:rPr lang="en-US" sz="1800">
                <a:solidFill>
                  <a:srgbClr val="FF0000"/>
                </a:solidFill>
                <a:latin typeface="宋体" panose="02010600030101010101" pitchFamily="2" charset="-122"/>
                <a:sym typeface="+mn-ea"/>
              </a:rPr>
              <a:t>8字节</a:t>
            </a:r>
            <a:endParaRPr lang="en-US" altLang="en-US" sz="1800">
              <a:solidFill>
                <a:srgbClr val="FF0000"/>
              </a:solidFill>
              <a:latin typeface="宋体" panose="02010600030101010101" pitchFamily="2" charset="-122"/>
              <a:sym typeface="+mn-ea"/>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13030" y="4835802"/>
            <a:ext cx="4140018" cy="350480"/>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用来向主机或路</a:t>
            </a:r>
            <a:endParaRPr lang="en-US" sz="1100"/>
          </a:p>
          <a:p>
            <a:pPr indent="0" algn="l">
              <a:lnSpc>
                <a:spcPct val="100000"/>
              </a:lnSpc>
            </a:pPr>
            <a:r>
              <a:rPr lang="en-US" sz="1800" b="1" i="0" u="none" strike="noStrike">
                <a:solidFill>
                  <a:srgbClr val="000000"/>
                </a:solidFill>
                <a:latin typeface="宋体" panose="02010600030101010101" pitchFamily="2" charset="-122"/>
              </a:rPr>
              <a:t>由器报告差错情况。</a:t>
            </a:r>
            <a:endParaRPr lang="en-US" sz="1800" b="1" i="0" u="none" strike="noStrike">
              <a:solidFill>
                <a:srgbClr val="000000"/>
              </a:solidFill>
              <a:latin typeface="宋体" panose="02010600030101010101" pitchFamily="2" charset="-122"/>
            </a:endParaRPr>
          </a:p>
        </p:txBody>
      </p:sp>
      <p:sp>
        <p:nvSpPr>
          <p:cNvPr id="3" name="AutoShape 3"/>
          <p:cNvSpPr/>
          <p:nvPr/>
        </p:nvSpPr>
        <p:spPr>
          <a:xfrm>
            <a:off x="413030" y="3186181"/>
            <a:ext cx="4140018" cy="350480"/>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用来向主机或路</a:t>
            </a:r>
            <a:endParaRPr lang="en-US" sz="1100"/>
          </a:p>
          <a:p>
            <a:pPr indent="0" algn="l">
              <a:lnSpc>
                <a:spcPct val="100000"/>
              </a:lnSpc>
            </a:pPr>
            <a:r>
              <a:rPr lang="en-US" sz="1800" b="1" i="0" u="none" strike="noStrike">
                <a:solidFill>
                  <a:srgbClr val="000000"/>
                </a:solidFill>
                <a:latin typeface="宋体" panose="02010600030101010101" pitchFamily="2" charset="-122"/>
              </a:rPr>
              <a:t>由器询问情况。</a:t>
            </a:r>
            <a:endParaRPr lang="en-US" sz="1800" b="1" i="0" u="none" strike="noStrike">
              <a:solidFill>
                <a:srgbClr val="000000"/>
              </a:solidFill>
              <a:latin typeface="宋体" panose="02010600030101010101" pitchFamily="2" charset="-122"/>
            </a:endParaRPr>
          </a:p>
        </p:txBody>
      </p:sp>
      <p:sp>
        <p:nvSpPr>
          <p:cNvPr id="4" name="AutoShape 4"/>
          <p:cNvSpPr/>
          <p:nvPr/>
        </p:nvSpPr>
        <p:spPr>
          <a:xfrm>
            <a:off x="299004" y="5311207"/>
            <a:ext cx="2184035" cy="999919"/>
          </a:xfrm>
          <a:prstGeom prst="rect">
            <a:avLst/>
          </a:prstGeom>
          <a:solidFill>
            <a:srgbClr val="4874CB">
              <a:alpha val="100000"/>
            </a:srgbClr>
          </a:solidFill>
          <a:ln w="9525" cap="flat">
            <a:solidFill>
              <a:srgbClr val="325395">
                <a:alpha val="100000"/>
              </a:srgbClr>
            </a:solidFill>
            <a:prstDash val="solid"/>
          </a:ln>
        </p:spPr>
        <p:txBody>
          <a:bodyPr lIns="95250" tIns="47625" rIns="95250" bIns="47625" rtlCol="0" anchor="ctr">
            <a:noAutofit/>
          </a:bodyPr>
          <a:lstStyle/>
          <a:p>
            <a:pPr indent="0" algn="ctr">
              <a:lnSpc>
                <a:spcPct val="100000"/>
              </a:lnSpc>
              <a:defRPr/>
            </a:pPr>
            <a:r>
              <a:rPr lang="en-US" sz="2400" b="1" i="0" u="none" strike="noStrike">
                <a:solidFill>
                  <a:srgbClr val="FFFFFF"/>
                </a:solidFill>
                <a:latin typeface="宋体" panose="02010600030101010101" pitchFamily="2" charset="-122"/>
              </a:rPr>
              <a:t>差错报告包文</a:t>
            </a:r>
            <a:endParaRPr lang="en-US" sz="1100"/>
          </a:p>
        </p:txBody>
      </p:sp>
      <p:sp>
        <p:nvSpPr>
          <p:cNvPr id="5" name="AutoShape 5"/>
          <p:cNvSpPr/>
          <p:nvPr/>
        </p:nvSpPr>
        <p:spPr>
          <a:xfrm>
            <a:off x="299004" y="1948624"/>
            <a:ext cx="2184035" cy="999919"/>
          </a:xfrm>
          <a:prstGeom prst="rect">
            <a:avLst/>
          </a:prstGeom>
          <a:solidFill>
            <a:srgbClr val="F2BA02">
              <a:alpha val="100000"/>
            </a:srgbClr>
          </a:solidFill>
          <a:ln w="9525" cap="flat">
            <a:solidFill>
              <a:srgbClr val="B28801">
                <a:alpha val="100000"/>
              </a:srgbClr>
            </a:solidFill>
            <a:prstDash val="solid"/>
          </a:ln>
        </p:spPr>
        <p:txBody>
          <a:bodyPr lIns="95250" tIns="47625" rIns="95250" bIns="47625" rtlCol="0" anchor="ctr">
            <a:noAutofit/>
          </a:bodyPr>
          <a:lstStyle/>
          <a:p>
            <a:pPr indent="0" algn="ctr">
              <a:lnSpc>
                <a:spcPct val="100000"/>
              </a:lnSpc>
              <a:defRPr/>
            </a:pPr>
            <a:r>
              <a:rPr lang="en-US" sz="2400" b="1" i="0" u="none" strike="noStrike">
                <a:solidFill>
                  <a:srgbClr val="FFFFFF"/>
                </a:solidFill>
                <a:latin typeface="宋体" panose="02010600030101010101" pitchFamily="2" charset="-122"/>
              </a:rPr>
              <a:t>询问包文</a:t>
            </a:r>
            <a:endParaRPr lang="en-US" sz="1100"/>
          </a:p>
        </p:txBody>
      </p:sp>
      <p:sp>
        <p:nvSpPr>
          <p:cNvPr id="6" name="AutoShape 6"/>
          <p:cNvSpPr/>
          <p:nvPr/>
        </p:nvSpPr>
        <p:spPr>
          <a:xfrm>
            <a:off x="2872777" y="5618378"/>
            <a:ext cx="1571147" cy="401036"/>
          </a:xfrm>
          <a:prstGeom prst="rect">
            <a:avLst/>
          </a:prstGeom>
          <a:solidFill>
            <a:srgbClr val="4874CB">
              <a:alpha val="100000"/>
            </a:srgbClr>
          </a:solidFill>
          <a:ln w="9525" cap="flat">
            <a:solidFill>
              <a:srgbClr val="325395">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a:solidFill>
                  <a:srgbClr val="FFFFFF"/>
                </a:solidFill>
                <a:latin typeface="宋体" panose="02010600030101010101" pitchFamily="2" charset="-122"/>
              </a:rPr>
              <a:t>终点不可达</a:t>
            </a:r>
            <a:endParaRPr lang="en-US" sz="1100"/>
          </a:p>
        </p:txBody>
      </p:sp>
      <p:sp>
        <p:nvSpPr>
          <p:cNvPr id="7" name="AutoShape 7"/>
          <p:cNvSpPr/>
          <p:nvPr/>
        </p:nvSpPr>
        <p:spPr>
          <a:xfrm>
            <a:off x="4798089" y="5618285"/>
            <a:ext cx="1571147" cy="401036"/>
          </a:xfrm>
          <a:prstGeom prst="rect">
            <a:avLst/>
          </a:prstGeom>
          <a:solidFill>
            <a:srgbClr val="4874CB">
              <a:alpha val="100000"/>
            </a:srgbClr>
          </a:solidFill>
          <a:ln w="9525" cap="flat">
            <a:solidFill>
              <a:srgbClr val="325395">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dirty="0" err="1">
                <a:solidFill>
                  <a:srgbClr val="FFFFFF"/>
                </a:solidFill>
                <a:latin typeface="宋体" panose="02010600030101010101" pitchFamily="2" charset="-122"/>
              </a:rPr>
              <a:t>源点抑制</a:t>
            </a:r>
            <a:endParaRPr lang="en-US" sz="1100" dirty="0"/>
          </a:p>
        </p:txBody>
      </p:sp>
      <p:sp>
        <p:nvSpPr>
          <p:cNvPr id="8" name="AutoShape 8"/>
          <p:cNvSpPr/>
          <p:nvPr/>
        </p:nvSpPr>
        <p:spPr>
          <a:xfrm>
            <a:off x="6636805" y="5618285"/>
            <a:ext cx="1111273" cy="413432"/>
          </a:xfrm>
          <a:prstGeom prst="rect">
            <a:avLst/>
          </a:prstGeom>
          <a:solidFill>
            <a:srgbClr val="4874CB">
              <a:alpha val="100000"/>
            </a:srgbClr>
          </a:solidFill>
          <a:ln w="9525" cap="flat">
            <a:solidFill>
              <a:srgbClr val="325395">
                <a:alpha val="100000"/>
              </a:srgbClr>
            </a:solidFill>
            <a:prstDash val="solid"/>
          </a:ln>
        </p:spPr>
        <p:txBody>
          <a:bodyPr lIns="95250" tIns="47625" rIns="95250" bIns="47625" rtlCol="0" anchor="ctr">
            <a:noAutofit/>
          </a:bodyPr>
          <a:lstStyle/>
          <a:p>
            <a:pPr indent="0" algn="ctr">
              <a:lnSpc>
                <a:spcPct val="100000"/>
              </a:lnSpc>
              <a:defRPr/>
            </a:pPr>
            <a:r>
              <a:rPr lang="zh-CN" altLang="en-US" sz="1800" b="1" dirty="0">
                <a:solidFill>
                  <a:srgbClr val="FFFFFF"/>
                </a:solidFill>
                <a:latin typeface="宋体" panose="02010600030101010101" pitchFamily="2" charset="-122"/>
              </a:rPr>
              <a:t>超时</a:t>
            </a:r>
            <a:endParaRPr lang="en-US" sz="1100" dirty="0"/>
          </a:p>
        </p:txBody>
      </p:sp>
      <p:sp>
        <p:nvSpPr>
          <p:cNvPr id="9" name="AutoShape 9"/>
          <p:cNvSpPr/>
          <p:nvPr/>
        </p:nvSpPr>
        <p:spPr>
          <a:xfrm>
            <a:off x="8066462" y="5607653"/>
            <a:ext cx="1111273" cy="399196"/>
          </a:xfrm>
          <a:prstGeom prst="rect">
            <a:avLst/>
          </a:prstGeom>
          <a:solidFill>
            <a:srgbClr val="4874CB">
              <a:alpha val="100000"/>
            </a:srgbClr>
          </a:solidFill>
          <a:ln w="9525" cap="flat">
            <a:solidFill>
              <a:srgbClr val="325395">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dirty="0" err="1">
                <a:solidFill>
                  <a:srgbClr val="FFFFFF"/>
                </a:solidFill>
                <a:latin typeface="宋体" panose="02010600030101010101" pitchFamily="2" charset="-122"/>
              </a:rPr>
              <a:t>参数问题</a:t>
            </a:r>
            <a:endParaRPr lang="en-US" sz="1100" dirty="0"/>
          </a:p>
        </p:txBody>
      </p:sp>
      <p:sp>
        <p:nvSpPr>
          <p:cNvPr id="10" name="AutoShape 10"/>
          <p:cNvSpPr/>
          <p:nvPr/>
        </p:nvSpPr>
        <p:spPr>
          <a:xfrm>
            <a:off x="9450626" y="5607653"/>
            <a:ext cx="2277786" cy="399196"/>
          </a:xfrm>
          <a:prstGeom prst="rect">
            <a:avLst/>
          </a:prstGeom>
          <a:solidFill>
            <a:srgbClr val="4874CB">
              <a:alpha val="100000"/>
            </a:srgbClr>
          </a:solidFill>
          <a:ln w="9525" cap="flat">
            <a:solidFill>
              <a:srgbClr val="325395">
                <a:alpha val="100000"/>
              </a:srgbClr>
            </a:solidFill>
            <a:prstDash val="solid"/>
          </a:ln>
        </p:spPr>
        <p:txBody>
          <a:bodyPr lIns="95250" tIns="47625" rIns="95250" bIns="47625" rtlCol="0" anchor="ctr">
            <a:noAutofit/>
          </a:bodyPr>
          <a:lstStyle/>
          <a:p>
            <a:pPr indent="0" algn="ctr">
              <a:lnSpc>
                <a:spcPct val="100000"/>
              </a:lnSpc>
              <a:defRPr/>
            </a:pPr>
            <a:r>
              <a:rPr lang="en-US" sz="1800" b="1" i="0" u="none" strike="noStrike" dirty="0" err="1">
                <a:solidFill>
                  <a:srgbClr val="FFFFFF"/>
                </a:solidFill>
                <a:latin typeface="宋体" panose="02010600030101010101" pitchFamily="2" charset="-122"/>
              </a:rPr>
              <a:t>改变路由（重定向</a:t>
            </a:r>
            <a:r>
              <a:rPr lang="en-US" sz="1800" b="1" i="0" u="none" strike="noStrike" dirty="0">
                <a:solidFill>
                  <a:srgbClr val="FFFFFF"/>
                </a:solidFill>
                <a:latin typeface="宋体" panose="02010600030101010101" pitchFamily="2" charset="-122"/>
              </a:rPr>
              <a:t>）</a:t>
            </a:r>
            <a:endParaRPr lang="en-US" sz="1100" dirty="0"/>
          </a:p>
        </p:txBody>
      </p:sp>
      <p:sp>
        <p:nvSpPr>
          <p:cNvPr id="11" name="AutoShape 11"/>
          <p:cNvSpPr/>
          <p:nvPr/>
        </p:nvSpPr>
        <p:spPr>
          <a:xfrm>
            <a:off x="2846707" y="1469306"/>
            <a:ext cx="9377121" cy="116757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由主机或路由器向一个特定的目的主机或路由器发出。</a:t>
            </a:r>
            <a:endParaRPr lang="en-US" sz="1100"/>
          </a:p>
          <a:p>
            <a:pPr indent="0" algn="l">
              <a:lnSpc>
                <a:spcPct val="100000"/>
              </a:lnSpc>
            </a:pPr>
            <a:r>
              <a:rPr lang="en-US" sz="1800" b="1" i="0" u="none" strike="noStrike">
                <a:solidFill>
                  <a:srgbClr val="000000"/>
                </a:solidFill>
                <a:latin typeface="宋体" panose="02010600030101010101" pitchFamily="2" charset="-122"/>
              </a:rPr>
              <a:t>收到此包文的主机或路由器必须给发送该包文的源主机或路由器发送</a:t>
            </a:r>
            <a:r>
              <a:rPr lang="en-US" sz="1800" b="1" i="0" u="none" strike="noStrike">
                <a:solidFill>
                  <a:srgbClr val="000000"/>
                </a:solidFill>
                <a:latin typeface="Calibri" panose="020F0502020204030204"/>
              </a:rPr>
              <a:t>ICMP</a:t>
            </a:r>
            <a:r>
              <a:rPr lang="en-US" sz="1800" b="1" i="0" u="none" strike="noStrike">
                <a:solidFill>
                  <a:srgbClr val="000000"/>
                </a:solidFill>
                <a:latin typeface="宋体" panose="02010600030101010101" pitchFamily="2" charset="-122"/>
              </a:rPr>
              <a:t>回送回答包文。</a:t>
            </a:r>
            <a:endParaRPr lang="en-US" sz="1800" b="1" i="0" u="none" strike="noStrike">
              <a:solidFill>
                <a:srgbClr val="000000"/>
              </a:solidFill>
              <a:latin typeface="宋体" panose="02010600030101010101" pitchFamily="2" charset="-122"/>
            </a:endParaRPr>
          </a:p>
          <a:p>
            <a:pPr indent="0" algn="l">
              <a:lnSpc>
                <a:spcPct val="100000"/>
              </a:lnSpc>
            </a:pPr>
            <a:r>
              <a:rPr lang="en-US" sz="1800" b="1" i="0" u="none" strike="noStrike">
                <a:solidFill>
                  <a:srgbClr val="000000"/>
                </a:solidFill>
                <a:latin typeface="宋体" panose="02010600030101010101" pitchFamily="2" charset="-122"/>
              </a:rPr>
              <a:t>这种询问包文</a:t>
            </a:r>
            <a:r>
              <a:rPr lang="en-US" sz="1800" b="1" i="0" u="none" strike="noStrike">
                <a:solidFill>
                  <a:srgbClr val="2E54A1"/>
                </a:solidFill>
                <a:latin typeface="宋体" panose="02010600030101010101" pitchFamily="2" charset="-122"/>
              </a:rPr>
              <a:t>用来测试目的站是否可达以及了解其有关状态</a:t>
            </a:r>
            <a:r>
              <a:rPr lang="en-US" sz="1800" b="1" i="0" u="none" strike="noStrike">
                <a:solidFill>
                  <a:srgbClr val="000000"/>
                </a:solidFill>
                <a:latin typeface="宋体" panose="02010600030101010101" pitchFamily="2" charset="-122"/>
              </a:rPr>
              <a:t>。</a:t>
            </a:r>
            <a:endParaRPr lang="en-US" sz="1800" b="1" i="0" u="none" strike="noStrike">
              <a:solidFill>
                <a:srgbClr val="000000"/>
              </a:solidFill>
              <a:latin typeface="宋体" panose="02010600030101010101" pitchFamily="2" charset="-122"/>
            </a:endParaRPr>
          </a:p>
        </p:txBody>
      </p:sp>
      <p:sp>
        <p:nvSpPr>
          <p:cNvPr id="12" name="AutoShape 12"/>
          <p:cNvSpPr/>
          <p:nvPr/>
        </p:nvSpPr>
        <p:spPr>
          <a:xfrm>
            <a:off x="2838928" y="3448622"/>
            <a:ext cx="9015172" cy="1167576"/>
          </a:xfrm>
          <a:prstGeom prst="rect">
            <a:avLst/>
          </a:prstGeom>
          <a:noFill/>
          <a:ln w="9525">
            <a:noFill/>
            <a:prstDash val="solid"/>
          </a:ln>
        </p:spPr>
        <p:txBody>
          <a:bodyPr lIns="95250" tIns="47625" rIns="95250" bIns="47625" rtlCol="0" anchor="ctr">
            <a:noAutofit/>
          </a:bodyPr>
          <a:lstStyle/>
          <a:p>
            <a:pPr indent="0" algn="l">
              <a:lnSpc>
                <a:spcPct val="100000"/>
              </a:lnSpc>
              <a:defRPr/>
            </a:pPr>
            <a:r>
              <a:rPr lang="en-US" sz="1800" b="1" i="0" u="none" strike="noStrike">
                <a:solidFill>
                  <a:srgbClr val="000000"/>
                </a:solidFill>
                <a:latin typeface="宋体" panose="02010600030101010101" pitchFamily="2" charset="-122"/>
              </a:rPr>
              <a:t>用来请求某个主机或路由器回答当前的日期和时间。</a:t>
            </a:r>
            <a:endParaRPr lang="en-US" sz="1100"/>
          </a:p>
          <a:p>
            <a:pPr indent="0" algn="l">
              <a:lnSpc>
                <a:spcPct val="100000"/>
              </a:lnSpc>
            </a:pPr>
            <a:r>
              <a:rPr lang="en-US" sz="1800" b="1" i="0" u="none" strike="noStrike">
                <a:solidFill>
                  <a:srgbClr val="000000"/>
                </a:solidFill>
                <a:latin typeface="宋体" panose="02010600030101010101" pitchFamily="2" charset="-122"/>
              </a:rPr>
              <a:t>在</a:t>
            </a:r>
            <a:r>
              <a:rPr lang="en-US" sz="1800" b="1" i="0" u="none" strike="noStrike">
                <a:solidFill>
                  <a:srgbClr val="000000"/>
                </a:solidFill>
                <a:latin typeface="Calibri" panose="020F0502020204030204"/>
              </a:rPr>
              <a:t>ICMP</a:t>
            </a:r>
            <a:r>
              <a:rPr lang="en-US" sz="1800" b="1" i="0" u="none" strike="noStrike">
                <a:solidFill>
                  <a:srgbClr val="000000"/>
                </a:solidFill>
                <a:latin typeface="宋体" panose="02010600030101010101" pitchFamily="2" charset="-122"/>
              </a:rPr>
              <a:t>时间戳回答包文中有一个</a:t>
            </a:r>
            <a:r>
              <a:rPr lang="en-US" sz="1800" b="1" i="0" u="none" strike="noStrike">
                <a:solidFill>
                  <a:srgbClr val="000000"/>
                </a:solidFill>
                <a:latin typeface="Calibri" panose="020F0502020204030204"/>
              </a:rPr>
              <a:t>32</a:t>
            </a:r>
            <a:r>
              <a:rPr lang="en-US" sz="1800" b="1" i="0" u="none" strike="noStrike">
                <a:solidFill>
                  <a:srgbClr val="000000"/>
                </a:solidFill>
                <a:latin typeface="宋体" panose="02010600030101010101" pitchFamily="2" charset="-122"/>
              </a:rPr>
              <a:t>比特的字段，其中写入的整数代表从</a:t>
            </a:r>
            <a:r>
              <a:rPr lang="en-US" sz="1800" b="1" i="0" u="none" strike="noStrike">
                <a:solidFill>
                  <a:srgbClr val="000000"/>
                </a:solidFill>
                <a:latin typeface="Calibri" panose="020F0502020204030204"/>
              </a:rPr>
              <a:t>1900</a:t>
            </a:r>
            <a:r>
              <a:rPr lang="en-US" sz="1800" b="1" i="0" u="none" strike="noStrike">
                <a:solidFill>
                  <a:srgbClr val="000000"/>
                </a:solidFill>
                <a:latin typeface="宋体" panose="02010600030101010101" pitchFamily="2" charset="-122"/>
              </a:rPr>
              <a:t>年</a:t>
            </a:r>
            <a:r>
              <a:rPr lang="en-US" sz="1800" b="1" i="0" u="none" strike="noStrike">
                <a:solidFill>
                  <a:srgbClr val="000000"/>
                </a:solidFill>
                <a:latin typeface="Calibri" panose="020F0502020204030204"/>
              </a:rPr>
              <a:t>1</a:t>
            </a:r>
            <a:r>
              <a:rPr lang="en-US" sz="1800" b="1" i="0" u="none" strike="noStrike">
                <a:solidFill>
                  <a:srgbClr val="000000"/>
                </a:solidFill>
                <a:latin typeface="宋体" panose="02010600030101010101" pitchFamily="2" charset="-122"/>
              </a:rPr>
              <a:t>月</a:t>
            </a:r>
            <a:r>
              <a:rPr lang="en-US" sz="1800" b="1" i="0" u="none" strike="noStrike">
                <a:solidFill>
                  <a:srgbClr val="000000"/>
                </a:solidFill>
                <a:latin typeface="Calibri" panose="020F0502020204030204"/>
              </a:rPr>
              <a:t>1</a:t>
            </a:r>
            <a:r>
              <a:rPr lang="en-US" sz="1800" b="1" i="0" u="none" strike="noStrike">
                <a:solidFill>
                  <a:srgbClr val="000000"/>
                </a:solidFill>
                <a:latin typeface="宋体" panose="02010600030101010101" pitchFamily="2" charset="-122"/>
              </a:rPr>
              <a:t>日起到当前时刻一共有多少秒。</a:t>
            </a:r>
            <a:endParaRPr lang="en-US" sz="1800" b="1" i="0" u="none" strike="noStrike">
              <a:solidFill>
                <a:srgbClr val="000000"/>
              </a:solidFill>
              <a:latin typeface="宋体" panose="02010600030101010101" pitchFamily="2" charset="-122"/>
            </a:endParaRPr>
          </a:p>
          <a:p>
            <a:pPr indent="0" algn="l">
              <a:lnSpc>
                <a:spcPct val="100000"/>
              </a:lnSpc>
            </a:pPr>
            <a:r>
              <a:rPr lang="en-US" sz="1800" b="1" i="0" u="none" strike="noStrike">
                <a:solidFill>
                  <a:srgbClr val="000000"/>
                </a:solidFill>
                <a:latin typeface="宋体" panose="02010600030101010101" pitchFamily="2" charset="-122"/>
              </a:rPr>
              <a:t>这种询问包文</a:t>
            </a:r>
            <a:r>
              <a:rPr lang="en-US" sz="1800" b="1" i="0" u="none" strike="noStrike">
                <a:solidFill>
                  <a:srgbClr val="2E54A1"/>
                </a:solidFill>
                <a:latin typeface="宋体" panose="02010600030101010101" pitchFamily="2" charset="-122"/>
              </a:rPr>
              <a:t>用来进行时钟同步和测量时间</a:t>
            </a:r>
            <a:r>
              <a:rPr lang="en-US" sz="1800" b="1" i="0" u="none" strike="noStrike">
                <a:solidFill>
                  <a:srgbClr val="000000"/>
                </a:solidFill>
                <a:latin typeface="宋体" panose="02010600030101010101" pitchFamily="2" charset="-122"/>
              </a:rPr>
              <a:t>。</a:t>
            </a:r>
            <a:endParaRPr lang="en-US" sz="1800" b="1" i="0" u="none" strike="noStrike">
              <a:solidFill>
                <a:srgbClr val="000000"/>
              </a:solidFill>
              <a:latin typeface="宋体" panose="02010600030101010101" pitchFamily="2" charset="-122"/>
            </a:endParaRPr>
          </a:p>
        </p:txBody>
      </p:sp>
      <p:sp>
        <p:nvSpPr>
          <p:cNvPr id="13" name="AutoShape 13"/>
          <p:cNvSpPr/>
          <p:nvPr/>
        </p:nvSpPr>
        <p:spPr>
          <a:xfrm>
            <a:off x="2962754" y="1169880"/>
            <a:ext cx="1876425" cy="369332"/>
          </a:xfrm>
          <a:prstGeom prst="rect">
            <a:avLst/>
          </a:prstGeom>
          <a:solidFill>
            <a:srgbClr val="A6A6A6">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FFFFFF"/>
                </a:solidFill>
                <a:latin typeface="宋体" panose="02010600030101010101" pitchFamily="2" charset="-122"/>
              </a:rPr>
              <a:t>回送请求和回答</a:t>
            </a:r>
            <a:endParaRPr lang="en-US" sz="1100"/>
          </a:p>
        </p:txBody>
      </p:sp>
      <p:sp>
        <p:nvSpPr>
          <p:cNvPr id="14" name="AutoShape 14"/>
          <p:cNvSpPr/>
          <p:nvPr/>
        </p:nvSpPr>
        <p:spPr>
          <a:xfrm>
            <a:off x="2962754" y="2984491"/>
            <a:ext cx="2184035" cy="369332"/>
          </a:xfrm>
          <a:prstGeom prst="rect">
            <a:avLst/>
          </a:prstGeom>
          <a:solidFill>
            <a:srgbClr val="A6A6A6">
              <a:alpha val="100000"/>
            </a:srgbClr>
          </a:solidFill>
          <a:ln w="9525">
            <a:noFill/>
            <a:prstDash val="solid"/>
          </a:ln>
        </p:spPr>
        <p:txBody>
          <a:bodyPr lIns="95250" tIns="47625" rIns="95250" bIns="47625" rtlCol="0" anchor="t">
            <a:noAutofit/>
          </a:bodyPr>
          <a:lstStyle/>
          <a:p>
            <a:pPr indent="0" algn="ctr">
              <a:lnSpc>
                <a:spcPct val="100000"/>
              </a:lnSpc>
              <a:defRPr/>
            </a:pPr>
            <a:r>
              <a:rPr lang="en-US" sz="1800" b="1" i="0" u="none" strike="noStrike">
                <a:solidFill>
                  <a:srgbClr val="FFFFFF"/>
                </a:solidFill>
                <a:latin typeface="宋体" panose="02010600030101010101" pitchFamily="2" charset="-122"/>
              </a:rPr>
              <a:t>时间戳请求和回答</a:t>
            </a:r>
            <a:endParaRPr lang="en-US" sz="1100"/>
          </a:p>
        </p:txBody>
      </p:sp>
      <p:sp>
        <p:nvSpPr>
          <p:cNvPr id="15" name="AutoShape 15"/>
          <p:cNvSpPr/>
          <p:nvPr/>
        </p:nvSpPr>
        <p:spPr>
          <a:xfrm>
            <a:off x="0" y="-12011"/>
            <a:ext cx="12192000" cy="530225"/>
          </a:xfrm>
          <a:prstGeom prst="rect">
            <a:avLst/>
          </a:prstGeom>
          <a:solidFill>
            <a:srgbClr val="9D688A">
              <a:alpha val="100000"/>
            </a:srgbClr>
          </a:solidFill>
          <a:ln w="9525" cap="flat">
            <a:noFill/>
            <a:prstDash val="solid"/>
          </a:ln>
        </p:spPr>
        <p:txBody>
          <a:bodyPr lIns="95250" tIns="47625" rIns="95250" bIns="47625" rtlCol="0" anchor="ctr">
            <a:noAutofit/>
          </a:bodyPr>
          <a:lstStyle/>
          <a:p>
            <a:pPr indent="0" algn="l">
              <a:lnSpc>
                <a:spcPct val="100000"/>
              </a:lnSpc>
              <a:defRPr/>
            </a:pPr>
            <a:r>
              <a:rPr lang="en-US" sz="2775" b="0" i="0" u="none" strike="noStrike">
                <a:solidFill>
                  <a:srgbClr val="FFFFFF"/>
                </a:solidFill>
                <a:latin typeface="微软雅黑" panose="020B0503020204020204" charset="-122"/>
              </a:rPr>
              <a:t>         </a:t>
            </a:r>
            <a:endParaRPr lang="en-US" sz="1100"/>
          </a:p>
          <a:p>
            <a:pPr indent="0" algn="l">
              <a:lnSpc>
                <a:spcPct val="100000"/>
              </a:lnSpc>
            </a:pPr>
            <a:r>
              <a:rPr lang="en-US" sz="2775" b="0" i="0" u="none" strike="noStrike">
                <a:solidFill>
                  <a:srgbClr val="FFFFFF"/>
                </a:solidFill>
                <a:latin typeface="微软雅黑" panose="020B0503020204020204" charset="-122"/>
              </a:rPr>
              <a:t>          IP、ICMP——ICMP</a:t>
            </a:r>
            <a:r>
              <a:rPr lang="zh-CN" altLang="en-US" sz="2775" b="0" i="0" u="none" strike="noStrike">
                <a:solidFill>
                  <a:srgbClr val="FFFFFF"/>
                </a:solidFill>
                <a:latin typeface="微软雅黑" panose="020B0503020204020204" charset="-122"/>
              </a:rPr>
              <a:t>报文</a:t>
            </a:r>
            <a:r>
              <a:rPr lang="en-US" sz="2775" b="0" i="0" u="none" strike="noStrike">
                <a:solidFill>
                  <a:srgbClr val="FFFFFF"/>
                </a:solidFill>
                <a:latin typeface="微软雅黑" panose="020B0503020204020204" charset="-122"/>
              </a:rPr>
              <a:t>分类</a:t>
            </a:r>
            <a:endParaRPr lang="en-US" sz="2775" b="0" i="0" u="none" strike="noStrike">
              <a:solidFill>
                <a:srgbClr val="FFFFFF"/>
              </a:solidFill>
              <a:latin typeface="微软雅黑" panose="020B0503020204020204" charset="-122"/>
            </a:endParaRPr>
          </a:p>
          <a:p>
            <a:pPr indent="0" algn="l">
              <a:lnSpc>
                <a:spcPct val="100000"/>
              </a:lnSpc>
            </a:pPr>
            <a:r>
              <a:rPr lang="en-US" sz="1800" b="0" i="0" u="none" strike="noStrike">
                <a:solidFill>
                  <a:srgbClr val="FFFFFF"/>
                </a:solidFill>
                <a:latin typeface="Calibri" panose="020F0502020204030204"/>
              </a:rPr>
              <a:t> </a:t>
            </a:r>
            <a:endParaRPr lang="en-US" sz="1800" b="0" i="0" u="none" strike="noStrike">
              <a:solidFill>
                <a:srgbClr val="FFFFFF"/>
              </a:solidFill>
              <a:latin typeface="Calibri" panose="020F0502020204030204"/>
            </a:endParaRPr>
          </a:p>
        </p:txBody>
      </p:sp>
      <p:sp>
        <p:nvSpPr>
          <p:cNvPr id="16" name="AutoShape 16"/>
          <p:cNvSpPr/>
          <p:nvPr/>
        </p:nvSpPr>
        <p:spPr>
          <a:xfrm>
            <a:off x="95833" y="-65329"/>
            <a:ext cx="828092" cy="595554"/>
          </a:xfrm>
          <a:prstGeom prst="parallelogram">
            <a:avLst/>
          </a:prstGeom>
          <a:solidFill>
            <a:srgbClr val="B68C02">
              <a:alpha val="100000"/>
            </a:srgbClr>
          </a:solidFill>
          <a:ln w="9525" cap="flat">
            <a:solidFill>
              <a:srgbClr val="B68C02">
                <a:alpha val="100000"/>
              </a:srgbClr>
            </a:solidFill>
            <a:prstDash val="solid"/>
          </a:ln>
        </p:spPr>
        <p:txBody>
          <a:bodyPr lIns="95250" tIns="47625" rIns="95250" bIns="47625" rtlCol="0" anchor="ctr">
            <a:noAutofit/>
          </a:bodyPr>
          <a:lstStyle/>
          <a:p>
            <a:pPr indent="0" algn="ctr">
              <a:lnSpc>
                <a:spcPct val="100000"/>
              </a:lnSpc>
              <a:defRPr/>
            </a:pPr>
            <a:r>
              <a:rPr lang="en-US" sz="2775" b="0" i="0" u="none" strike="noStrike">
                <a:solidFill>
                  <a:srgbClr val="FFFFFF"/>
                </a:solidFill>
                <a:latin typeface="Impact" panose="020B0806030902050204"/>
              </a:rPr>
              <a:t>01</a:t>
            </a:r>
            <a:endParaRPr lang="en-US" sz="1100"/>
          </a:p>
        </p:txBody>
      </p:sp>
      <p:sp>
        <p:nvSpPr>
          <p:cNvPr id="17" name="AutoShape 17"/>
          <p:cNvSpPr/>
          <p:nvPr/>
        </p:nvSpPr>
        <p:spPr>
          <a:xfrm>
            <a:off x="2606865" y="1228797"/>
            <a:ext cx="232063" cy="2967943"/>
          </a:xfrm>
          <a:prstGeom prst="leftBrace">
            <a:avLst>
              <a:gd name="adj1" fmla="val 8333"/>
              <a:gd name="adj2" fmla="val 50000"/>
            </a:avLst>
          </a:prstGeom>
          <a:noFill/>
          <a:ln w="9525" cap="flat">
            <a:solidFill>
              <a:srgbClr val="000000">
                <a:alpha val="100000"/>
              </a:srgbClr>
            </a:solidFill>
            <a:prstDash val="solid"/>
          </a:ln>
        </p:spPr>
        <p:txBody>
          <a:bodyPr lIns="95250" tIns="47625" rIns="95250" bIns="47625" rtlCol="0" anchor="ctr">
            <a:noAutofit/>
          </a:bodyPr>
          <a:lstStyle/>
          <a:p>
            <a:pPr algn="ctr">
              <a:defRPr/>
            </a:pPr>
          </a:p>
        </p:txBody>
      </p:sp>
      <p:cxnSp>
        <p:nvCxnSpPr>
          <p:cNvPr id="18" name="Connector 18"/>
          <p:cNvCxnSpPr/>
          <p:nvPr/>
        </p:nvCxnSpPr>
        <p:spPr>
          <a:xfrm>
            <a:off x="2492839" y="5846361"/>
            <a:ext cx="263891" cy="8981"/>
          </a:xfrm>
          <a:prstGeom prst="line">
            <a:avLst/>
          </a:prstGeom>
          <a:noFill/>
          <a:ln w="9525" cap="flat">
            <a:solidFill>
              <a:srgbClr val="4874CB">
                <a:alpha val="100000"/>
              </a:srgbClr>
            </a:solidFill>
            <a:prstDash val="solid"/>
            <a:headEnd type="none" w="med" len="med"/>
            <a:tailEnd type="triangle" w="med" len="med"/>
          </a:ln>
        </p:spPr>
      </p:cxnSp>
    </p:spTree>
  </p:cSld>
  <p:clrMapOvr>
    <a:masterClrMapping/>
  </p:clrMapOvr>
  <p:transition/>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5.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6.xml><?xml version="1.0" encoding="utf-8"?>
<p:tagLst xmlns:p="http://schemas.openxmlformats.org/presentationml/2006/main">
  <p:tag name="COMMONDATA" val="eyJoZGlkIjoiMzEwNTM5NzYwMDRjMzkwZTVkZjY2ODkwMGIxNGU0OTUifQ=="/>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6370</Words>
  <Application>WPS 演示</Application>
  <PresentationFormat>宽屏</PresentationFormat>
  <Paragraphs>852</Paragraphs>
  <Slides>34</Slides>
  <Notes>4</Notes>
  <HiddenSlides>0</HiddenSlides>
  <MMClips>2</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34</vt:i4>
      </vt:variant>
    </vt:vector>
  </HeadingPairs>
  <TitlesOfParts>
    <vt:vector size="61" baseType="lpstr">
      <vt:lpstr>Arial</vt:lpstr>
      <vt:lpstr>宋体</vt:lpstr>
      <vt:lpstr>Wingdings</vt:lpstr>
      <vt:lpstr>Arial</vt:lpstr>
      <vt:lpstr>Calibri</vt:lpstr>
      <vt:lpstr>Noto Sans SC</vt:lpstr>
      <vt:lpstr>Segoe Print</vt:lpstr>
      <vt:lpstr>Times New Roman</vt:lpstr>
      <vt:lpstr>Times New Roman</vt:lpstr>
      <vt:lpstr>微软雅黑</vt:lpstr>
      <vt:lpstr>等线 Light</vt:lpstr>
      <vt:lpstr>Impact</vt:lpstr>
      <vt:lpstr>Arial Narrow</vt:lpstr>
      <vt:lpstr>Arial Unicode MS</vt:lpstr>
      <vt:lpstr>-apple-system</vt:lpstr>
      <vt:lpstr>LMRoman12-Regular-Identity-H</vt:lpstr>
      <vt:lpstr>FandolSong-Regular-Identity-H</vt:lpstr>
      <vt:lpstr>等线</vt:lpstr>
      <vt:lpstr>华文彩云</vt:lpstr>
      <vt:lpstr>华文行楷</vt:lpstr>
      <vt:lpstr>新宋体</vt:lpstr>
      <vt:lpstr>隶书</vt:lpstr>
      <vt:lpstr>HarmonyOS Sans SC Medium</vt:lpstr>
      <vt:lpstr>华文中宋</vt:lpstr>
      <vt:lpstr>Calibri</vt:lpstr>
      <vt:lpstr>Office 主题​​</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IPv4 数据包分片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李梦瑶</cp:lastModifiedBy>
  <cp:revision>26</cp:revision>
  <dcterms:created xsi:type="dcterms:W3CDTF">2024-10-22T02:01:00Z</dcterms:created>
  <dcterms:modified xsi:type="dcterms:W3CDTF">2024-11-04T09:03:57Z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AE5978F4C80B4009A0D0ABBF22093A33_12</vt:lpwstr>
  </property>
  <property fmtid="{D5CDD505-2E9C-101B-9397-08002B2CF9AE}" pid="3" name="KSOProductBuildVer">
    <vt:lpwstr>2052-12.1.0.18608</vt:lpwstr>
  </property>
</Properties>
</file>